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9.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1.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7.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2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2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22.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23.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24.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25.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4471" r:id="rId3"/>
    <p:sldMasterId id="2147483670" r:id="rId4"/>
    <p:sldMasterId id="2147483680" r:id="rId5"/>
    <p:sldMasterId id="2147483696" r:id="rId6"/>
    <p:sldMasterId id="2147483712" r:id="rId7"/>
    <p:sldMasterId id="2147483722" r:id="rId8"/>
    <p:sldMasterId id="2147483732" r:id="rId9"/>
    <p:sldMasterId id="2147483742" r:id="rId10"/>
    <p:sldMasterId id="2147483752" r:id="rId11"/>
    <p:sldMasterId id="2147483762" r:id="rId12"/>
    <p:sldMasterId id="2147483770" r:id="rId13"/>
    <p:sldMasterId id="2147483804" r:id="rId14"/>
    <p:sldMasterId id="2147483814" r:id="rId15"/>
    <p:sldMasterId id="2147483824" r:id="rId16"/>
    <p:sldMasterId id="2147483834" r:id="rId17"/>
    <p:sldMasterId id="2147483844" r:id="rId18"/>
    <p:sldMasterId id="2147483852" r:id="rId19"/>
    <p:sldMasterId id="2147483862" r:id="rId20"/>
    <p:sldMasterId id="2147483872" r:id="rId21"/>
    <p:sldMasterId id="2147484116" r:id="rId22"/>
    <p:sldMasterId id="2147484236" r:id="rId23"/>
    <p:sldMasterId id="2147484458" r:id="rId24"/>
    <p:sldMasterId id="2147484475" r:id="rId25"/>
    <p:sldMasterId id="2147484480" r:id="rId26"/>
  </p:sldMasterIdLst>
  <p:notesMasterIdLst>
    <p:notesMasterId r:id="rId41"/>
  </p:notesMasterIdLst>
  <p:sldIdLst>
    <p:sldId id="3376" r:id="rId27"/>
    <p:sldId id="3361" r:id="rId28"/>
    <p:sldId id="3358" r:id="rId29"/>
    <p:sldId id="3363" r:id="rId30"/>
    <p:sldId id="3360" r:id="rId31"/>
    <p:sldId id="3371" r:id="rId32"/>
    <p:sldId id="3369" r:id="rId33"/>
    <p:sldId id="3372" r:id="rId34"/>
    <p:sldId id="3366" r:id="rId35"/>
    <p:sldId id="3364" r:id="rId36"/>
    <p:sldId id="3365" r:id="rId37"/>
    <p:sldId id="3375" r:id="rId38"/>
    <p:sldId id="3373" r:id="rId39"/>
    <p:sldId id="295" r:id="rId40"/>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nzalo Javier Galindez Flores" initials="GJGF" lastIdx="0" clrIdx="0">
    <p:extLst>
      <p:ext uri="{19B8F6BF-5375-455C-9EA6-DF929625EA0E}">
        <p15:presenceInfo xmlns:p15="http://schemas.microsoft.com/office/powerpoint/2012/main" userId="S-1-5-21-4207681324-676926222-3081124397-81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244"/>
    <a:srgbClr val="12C4C5"/>
    <a:srgbClr val="0191CE"/>
    <a:srgbClr val="049AD4"/>
    <a:srgbClr val="027DC4"/>
    <a:srgbClr val="004F9E"/>
    <a:srgbClr val="8C9CCE"/>
    <a:srgbClr val="E9DB44"/>
    <a:srgbClr val="EFCF9A"/>
    <a:srgbClr val="DAE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22" autoAdjust="0"/>
    <p:restoredTop sz="94270" autoAdjust="0"/>
  </p:normalViewPr>
  <p:slideViewPr>
    <p:cSldViewPr snapToGrid="0">
      <p:cViewPr varScale="1">
        <p:scale>
          <a:sx n="85" d="100"/>
          <a:sy n="85" d="100"/>
        </p:scale>
        <p:origin x="88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CBF64-0FCE-4197-8D5A-DF7503C15ECE}"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s-PE"/>
        </a:p>
      </dgm:t>
    </dgm:pt>
    <dgm:pt modelId="{FE7EBF4C-DD49-40B6-A698-03A740C98E69}">
      <dgm:prSet phldrT="[Texto]" custT="1"/>
      <dgm:spPr>
        <a:solidFill>
          <a:srgbClr val="12C4C5"/>
        </a:solidFill>
      </dgm:spPr>
      <dgm:t>
        <a:bodyPr/>
        <a:lstStyle/>
        <a:p>
          <a:r>
            <a:rPr lang="es-PE" sz="1400" b="1" dirty="0">
              <a:solidFill>
                <a:schemeClr val="accent3">
                  <a:lumMod val="50000"/>
                </a:schemeClr>
              </a:solidFill>
            </a:rPr>
            <a:t>Cambios en el POI</a:t>
          </a:r>
        </a:p>
      </dgm:t>
    </dgm:pt>
    <dgm:pt modelId="{196EBE3F-97B1-43FE-90EB-A70C963B3245}" type="parTrans" cxnId="{C645ECE4-EBA2-4C06-AE2F-86E803F4D870}">
      <dgm:prSet custT="1"/>
      <dgm:spPr>
        <a:ln>
          <a:solidFill>
            <a:srgbClr val="0070C0"/>
          </a:solidFill>
        </a:ln>
      </dgm:spPr>
      <dgm:t>
        <a:bodyPr/>
        <a:lstStyle/>
        <a:p>
          <a:endParaRPr lang="es-PE" sz="1400" b="1">
            <a:solidFill>
              <a:schemeClr val="accent3">
                <a:lumMod val="50000"/>
              </a:schemeClr>
            </a:solidFill>
          </a:endParaRPr>
        </a:p>
      </dgm:t>
    </dgm:pt>
    <dgm:pt modelId="{FD0C0853-5F58-4E89-8AA7-7A59B556BED2}" type="sibTrans" cxnId="{C645ECE4-EBA2-4C06-AE2F-86E803F4D870}">
      <dgm:prSet/>
      <dgm:spPr/>
      <dgm:t>
        <a:bodyPr/>
        <a:lstStyle/>
        <a:p>
          <a:endParaRPr lang="es-PE" sz="1400" b="1">
            <a:solidFill>
              <a:schemeClr val="accent3">
                <a:lumMod val="50000"/>
              </a:schemeClr>
            </a:solidFill>
          </a:endParaRPr>
        </a:p>
      </dgm:t>
    </dgm:pt>
    <dgm:pt modelId="{4D11DF82-B6FB-4973-97E0-00BE0306E1BE}">
      <dgm:prSet phldrT="[Texto]" custT="1"/>
      <dgm:spPr>
        <a:solidFill>
          <a:srgbClr val="12C4C5"/>
        </a:solidFill>
      </dgm:spPr>
      <dgm:t>
        <a:bodyPr/>
        <a:lstStyle/>
        <a:p>
          <a:r>
            <a:rPr lang="es-PE" sz="1400" b="1" dirty="0">
              <a:solidFill>
                <a:schemeClr val="accent3">
                  <a:lumMod val="50000"/>
                </a:schemeClr>
              </a:solidFill>
            </a:rPr>
            <a:t>Cambios fortuitos o de fuerza mayor</a:t>
          </a:r>
        </a:p>
      </dgm:t>
    </dgm:pt>
    <dgm:pt modelId="{EDB1CD29-DAE8-4901-95CF-28D0F67FDBAA}" type="parTrans" cxnId="{77A10B03-0906-4F55-95D2-BB306880A4F5}">
      <dgm:prSet custT="1"/>
      <dgm:spPr>
        <a:ln>
          <a:solidFill>
            <a:srgbClr val="0070C0"/>
          </a:solidFill>
        </a:ln>
      </dgm:spPr>
      <dgm:t>
        <a:bodyPr/>
        <a:lstStyle/>
        <a:p>
          <a:endParaRPr lang="es-PE" sz="1400" b="1">
            <a:solidFill>
              <a:schemeClr val="accent3">
                <a:lumMod val="50000"/>
              </a:schemeClr>
            </a:solidFill>
          </a:endParaRPr>
        </a:p>
      </dgm:t>
    </dgm:pt>
    <dgm:pt modelId="{23971BBB-6316-407F-96F7-D9AB3E2E5253}" type="sibTrans" cxnId="{77A10B03-0906-4F55-95D2-BB306880A4F5}">
      <dgm:prSet/>
      <dgm:spPr/>
      <dgm:t>
        <a:bodyPr/>
        <a:lstStyle/>
        <a:p>
          <a:endParaRPr lang="es-PE" sz="1400" b="1">
            <a:solidFill>
              <a:schemeClr val="accent3">
                <a:lumMod val="50000"/>
              </a:schemeClr>
            </a:solidFill>
          </a:endParaRPr>
        </a:p>
      </dgm:t>
    </dgm:pt>
    <dgm:pt modelId="{D95BFD7C-8445-4438-B038-BA3C088914ED}">
      <dgm:prSet custT="1"/>
      <dgm:spPr>
        <a:solidFill>
          <a:srgbClr val="12C4C5"/>
        </a:solidFill>
      </dgm:spPr>
      <dgm:t>
        <a:bodyPr/>
        <a:lstStyle/>
        <a:p>
          <a:r>
            <a:rPr lang="es-PE" sz="1400" b="1" dirty="0">
              <a:solidFill>
                <a:schemeClr val="accent3">
                  <a:lumMod val="50000"/>
                </a:schemeClr>
              </a:solidFill>
            </a:rPr>
            <a:t>Cambios en el ROF, MOP, MPP u otros.</a:t>
          </a:r>
        </a:p>
      </dgm:t>
    </dgm:pt>
    <dgm:pt modelId="{E868CBE7-1BF1-4C19-B7CA-2CD7644904A2}" type="parTrans" cxnId="{8115297C-44D4-47A5-8583-D2BDD2AC8A80}">
      <dgm:prSet custT="1"/>
      <dgm:spPr>
        <a:ln>
          <a:solidFill>
            <a:srgbClr val="0070C0"/>
          </a:solidFill>
        </a:ln>
      </dgm:spPr>
      <dgm:t>
        <a:bodyPr/>
        <a:lstStyle/>
        <a:p>
          <a:endParaRPr lang="es-PE" sz="1400" b="1">
            <a:solidFill>
              <a:schemeClr val="accent3">
                <a:lumMod val="50000"/>
              </a:schemeClr>
            </a:solidFill>
          </a:endParaRPr>
        </a:p>
      </dgm:t>
    </dgm:pt>
    <dgm:pt modelId="{62E68507-88F4-45F4-8517-00ACE5FDDF70}" type="sibTrans" cxnId="{8115297C-44D4-47A5-8583-D2BDD2AC8A80}">
      <dgm:prSet/>
      <dgm:spPr/>
      <dgm:t>
        <a:bodyPr/>
        <a:lstStyle/>
        <a:p>
          <a:endParaRPr lang="es-PE" sz="1400" b="1">
            <a:solidFill>
              <a:schemeClr val="accent3">
                <a:lumMod val="50000"/>
              </a:schemeClr>
            </a:solidFill>
          </a:endParaRPr>
        </a:p>
      </dgm:t>
    </dgm:pt>
    <dgm:pt modelId="{FB217DDF-01F5-4914-839E-12AFFAD8063D}">
      <dgm:prSet phldrT="[Texto]" custT="1"/>
      <dgm:spPr>
        <a:solidFill>
          <a:srgbClr val="12C4C5"/>
        </a:solidFill>
      </dgm:spPr>
      <dgm:t>
        <a:bodyPr/>
        <a:lstStyle/>
        <a:p>
          <a:r>
            <a:rPr lang="es-PE" sz="1400" b="1" dirty="0">
              <a:solidFill>
                <a:schemeClr val="accent3">
                  <a:lumMod val="50000"/>
                </a:schemeClr>
              </a:solidFill>
            </a:rPr>
            <a:t>Reasignación significativa de recursos</a:t>
          </a:r>
        </a:p>
      </dgm:t>
    </dgm:pt>
    <dgm:pt modelId="{296D60E1-F856-4094-B6B8-0F7F9A10D27B}" type="parTrans" cxnId="{D3C6A5D0-BB1F-4626-8DD6-7B60079593CC}">
      <dgm:prSet custT="1"/>
      <dgm:spPr>
        <a:ln>
          <a:solidFill>
            <a:srgbClr val="0070C0"/>
          </a:solidFill>
        </a:ln>
      </dgm:spPr>
      <dgm:t>
        <a:bodyPr/>
        <a:lstStyle/>
        <a:p>
          <a:endParaRPr lang="es-PE" sz="1400" b="1">
            <a:solidFill>
              <a:schemeClr val="accent3">
                <a:lumMod val="50000"/>
              </a:schemeClr>
            </a:solidFill>
          </a:endParaRPr>
        </a:p>
      </dgm:t>
    </dgm:pt>
    <dgm:pt modelId="{82BB4D19-7114-479F-89C9-3E4F7A0FA65D}" type="sibTrans" cxnId="{D3C6A5D0-BB1F-4626-8DD6-7B60079593CC}">
      <dgm:prSet/>
      <dgm:spPr/>
      <dgm:t>
        <a:bodyPr/>
        <a:lstStyle/>
        <a:p>
          <a:endParaRPr lang="es-PE" sz="1400" b="1">
            <a:solidFill>
              <a:schemeClr val="accent3">
                <a:lumMod val="50000"/>
              </a:schemeClr>
            </a:solidFill>
          </a:endParaRPr>
        </a:p>
      </dgm:t>
    </dgm:pt>
    <dgm:pt modelId="{7753076B-D2C0-42FE-B7AB-9B65911062D4}">
      <dgm:prSet phldrT="[Texto]" custT="1"/>
      <dgm:spPr>
        <a:solidFill>
          <a:srgbClr val="12C4C5"/>
        </a:solidFill>
      </dgm:spPr>
      <dgm:t>
        <a:bodyPr/>
        <a:lstStyle/>
        <a:p>
          <a:r>
            <a:rPr lang="es-PE" sz="1400" b="1" dirty="0">
              <a:solidFill>
                <a:schemeClr val="accent3">
                  <a:lumMod val="50000"/>
                </a:schemeClr>
              </a:solidFill>
            </a:rPr>
            <a:t>Cambio de puesto (temporal o definitiva)</a:t>
          </a:r>
        </a:p>
      </dgm:t>
    </dgm:pt>
    <dgm:pt modelId="{9C457B09-255E-44E5-922F-DE4F04B73070}" type="parTrans" cxnId="{655E6D6B-7CDB-45C9-9C0B-5C234F8C39E3}">
      <dgm:prSet custT="1"/>
      <dgm:spPr>
        <a:ln>
          <a:solidFill>
            <a:srgbClr val="0070C0"/>
          </a:solidFill>
        </a:ln>
      </dgm:spPr>
      <dgm:t>
        <a:bodyPr/>
        <a:lstStyle/>
        <a:p>
          <a:endParaRPr lang="es-PE" sz="1400" b="1">
            <a:solidFill>
              <a:schemeClr val="accent3">
                <a:lumMod val="50000"/>
              </a:schemeClr>
            </a:solidFill>
          </a:endParaRPr>
        </a:p>
      </dgm:t>
    </dgm:pt>
    <dgm:pt modelId="{087C3E59-24EB-4019-ABDF-753F405CC92E}" type="sibTrans" cxnId="{655E6D6B-7CDB-45C9-9C0B-5C234F8C39E3}">
      <dgm:prSet/>
      <dgm:spPr/>
      <dgm:t>
        <a:bodyPr/>
        <a:lstStyle/>
        <a:p>
          <a:endParaRPr lang="es-PE" sz="1400" b="1">
            <a:solidFill>
              <a:schemeClr val="accent3">
                <a:lumMod val="50000"/>
              </a:schemeClr>
            </a:solidFill>
          </a:endParaRPr>
        </a:p>
      </dgm:t>
    </dgm:pt>
    <dgm:pt modelId="{09FEEE91-557B-4D62-82C5-113FA4DE771C}">
      <dgm:prSet phldrT="[Texto]" custT="1"/>
      <dgm:spPr>
        <a:solidFill>
          <a:srgbClr val="49A7C1"/>
        </a:solidFill>
      </dgm:spPr>
      <dgm:t>
        <a:bodyPr/>
        <a:lstStyle/>
        <a:p>
          <a:r>
            <a:rPr lang="es-PE" sz="1400" b="1" dirty="0">
              <a:solidFill>
                <a:schemeClr val="accent3">
                  <a:lumMod val="50000"/>
                </a:schemeClr>
              </a:solidFill>
            </a:rPr>
            <a:t>Identificación de dificultades y oportunidades de mejoras</a:t>
          </a:r>
        </a:p>
      </dgm:t>
    </dgm:pt>
    <dgm:pt modelId="{13136757-1990-463A-B2E5-A22BF00F88A3}" type="parTrans" cxnId="{D50FD9A6-CFF9-48B2-AD1E-732AAB73EDA3}">
      <dgm:prSet custT="1"/>
      <dgm:spPr/>
      <dgm:t>
        <a:bodyPr/>
        <a:lstStyle/>
        <a:p>
          <a:endParaRPr lang="es-PE" sz="1400" b="1">
            <a:solidFill>
              <a:schemeClr val="accent3">
                <a:lumMod val="50000"/>
              </a:schemeClr>
            </a:solidFill>
          </a:endParaRPr>
        </a:p>
      </dgm:t>
    </dgm:pt>
    <dgm:pt modelId="{F2BBF9E1-1257-49B1-AA56-AA554498CE43}" type="sibTrans" cxnId="{D50FD9A6-CFF9-48B2-AD1E-732AAB73EDA3}">
      <dgm:prSet/>
      <dgm:spPr/>
      <dgm:t>
        <a:bodyPr/>
        <a:lstStyle/>
        <a:p>
          <a:endParaRPr lang="es-PE" sz="1400" b="1">
            <a:solidFill>
              <a:schemeClr val="accent3">
                <a:lumMod val="50000"/>
              </a:schemeClr>
            </a:solidFill>
          </a:endParaRPr>
        </a:p>
      </dgm:t>
    </dgm:pt>
    <dgm:pt modelId="{5BB992A5-42AB-48D3-AFBC-027C2F87909C}">
      <dgm:prSet phldrT="[Texto]" custT="1"/>
      <dgm:spPr>
        <a:solidFill>
          <a:srgbClr val="0070C0"/>
        </a:solidFill>
      </dgm:spPr>
      <dgm:t>
        <a:bodyPr/>
        <a:lstStyle/>
        <a:p>
          <a:r>
            <a:rPr lang="es-PE" sz="1400" b="1" dirty="0">
              <a:solidFill>
                <a:schemeClr val="accent3">
                  <a:lumMod val="50000"/>
                </a:schemeClr>
              </a:solidFill>
            </a:rPr>
            <a:t>Dificultades</a:t>
          </a:r>
        </a:p>
      </dgm:t>
    </dgm:pt>
    <dgm:pt modelId="{9EE03223-58BF-4AE9-91E1-5B7A800C800F}" type="parTrans" cxnId="{7B0A4020-169F-4BA5-98B7-5157BB1D3A4F}">
      <dgm:prSet custT="1"/>
      <dgm:spPr/>
      <dgm:t>
        <a:bodyPr/>
        <a:lstStyle/>
        <a:p>
          <a:endParaRPr lang="es-PE" sz="1400" b="1">
            <a:solidFill>
              <a:schemeClr val="accent3">
                <a:lumMod val="50000"/>
              </a:schemeClr>
            </a:solidFill>
          </a:endParaRPr>
        </a:p>
      </dgm:t>
    </dgm:pt>
    <dgm:pt modelId="{F8E429CC-3BA3-4951-B000-453508B5A490}" type="sibTrans" cxnId="{7B0A4020-169F-4BA5-98B7-5157BB1D3A4F}">
      <dgm:prSet/>
      <dgm:spPr/>
      <dgm:t>
        <a:bodyPr/>
        <a:lstStyle/>
        <a:p>
          <a:endParaRPr lang="es-PE" sz="1400" b="1">
            <a:solidFill>
              <a:schemeClr val="accent3">
                <a:lumMod val="50000"/>
              </a:schemeClr>
            </a:solidFill>
          </a:endParaRPr>
        </a:p>
      </dgm:t>
    </dgm:pt>
    <dgm:pt modelId="{7D185D18-9D97-4CED-902F-0B1088DF215B}">
      <dgm:prSet phldrT="[Texto]" custT="1"/>
      <dgm:spPr>
        <a:solidFill>
          <a:srgbClr val="47C9A9"/>
        </a:solidFill>
      </dgm:spPr>
      <dgm:t>
        <a:bodyPr/>
        <a:lstStyle/>
        <a:p>
          <a:r>
            <a:rPr lang="es-PE" sz="1400" b="1" dirty="0">
              <a:solidFill>
                <a:schemeClr val="accent3">
                  <a:lumMod val="50000"/>
                </a:schemeClr>
              </a:solidFill>
            </a:rPr>
            <a:t>Oportunidad de mejora</a:t>
          </a:r>
        </a:p>
      </dgm:t>
    </dgm:pt>
    <dgm:pt modelId="{5330EB24-EEC3-47F4-8E81-AF75878938C1}" type="parTrans" cxnId="{F4BC4F8C-6334-4934-9923-8AEB54133BC0}">
      <dgm:prSet custT="1"/>
      <dgm:spPr/>
      <dgm:t>
        <a:bodyPr/>
        <a:lstStyle/>
        <a:p>
          <a:endParaRPr lang="es-PE" sz="1400" b="1">
            <a:solidFill>
              <a:schemeClr val="accent3">
                <a:lumMod val="50000"/>
              </a:schemeClr>
            </a:solidFill>
          </a:endParaRPr>
        </a:p>
      </dgm:t>
    </dgm:pt>
    <dgm:pt modelId="{23CEE4D5-73B8-4DC9-88FF-7413C8E7FFD7}" type="sibTrans" cxnId="{F4BC4F8C-6334-4934-9923-8AEB54133BC0}">
      <dgm:prSet/>
      <dgm:spPr/>
      <dgm:t>
        <a:bodyPr/>
        <a:lstStyle/>
        <a:p>
          <a:endParaRPr lang="es-PE" sz="1400" b="1">
            <a:solidFill>
              <a:schemeClr val="accent3">
                <a:lumMod val="50000"/>
              </a:schemeClr>
            </a:solidFill>
          </a:endParaRPr>
        </a:p>
      </dgm:t>
    </dgm:pt>
    <dgm:pt modelId="{8760014E-FB81-464C-B37E-CCC0FF4D1F1E}">
      <dgm:prSet phldrT="[Texto]" custT="1"/>
      <dgm:spPr>
        <a:solidFill>
          <a:srgbClr val="45D26F"/>
        </a:solidFill>
      </dgm:spPr>
      <dgm:t>
        <a:bodyPr/>
        <a:lstStyle/>
        <a:p>
          <a:r>
            <a:rPr lang="es-PE" sz="1400" b="1" dirty="0">
              <a:solidFill>
                <a:schemeClr val="accent3">
                  <a:lumMod val="50000"/>
                </a:schemeClr>
              </a:solidFill>
            </a:rPr>
            <a:t>Individual</a:t>
          </a:r>
        </a:p>
      </dgm:t>
    </dgm:pt>
    <dgm:pt modelId="{BF6505D5-957F-4960-BFD2-140C8362A4A2}" type="parTrans" cxnId="{FCD5E556-16A4-4D44-8892-3B9546743E68}">
      <dgm:prSet custT="1"/>
      <dgm:spPr>
        <a:ln>
          <a:solidFill>
            <a:schemeClr val="accent2">
              <a:lumMod val="75000"/>
            </a:schemeClr>
          </a:solidFill>
        </a:ln>
      </dgm:spPr>
      <dgm:t>
        <a:bodyPr/>
        <a:lstStyle/>
        <a:p>
          <a:endParaRPr lang="es-PE" sz="1400" b="1">
            <a:solidFill>
              <a:schemeClr val="accent3">
                <a:lumMod val="50000"/>
              </a:schemeClr>
            </a:solidFill>
          </a:endParaRPr>
        </a:p>
      </dgm:t>
    </dgm:pt>
    <dgm:pt modelId="{E0F55AB4-710D-4423-8D50-2D8917CE54CC}" type="sibTrans" cxnId="{FCD5E556-16A4-4D44-8892-3B9546743E68}">
      <dgm:prSet/>
      <dgm:spPr/>
      <dgm:t>
        <a:bodyPr/>
        <a:lstStyle/>
        <a:p>
          <a:endParaRPr lang="es-PE" sz="1400" b="1">
            <a:solidFill>
              <a:schemeClr val="accent3">
                <a:lumMod val="50000"/>
              </a:schemeClr>
            </a:solidFill>
          </a:endParaRPr>
        </a:p>
      </dgm:t>
    </dgm:pt>
    <dgm:pt modelId="{10138476-87EF-40EC-8CD5-080F3846EA4D}">
      <dgm:prSet phldrT="[Texto]" custT="1"/>
      <dgm:spPr>
        <a:solidFill>
          <a:srgbClr val="CEE64A"/>
        </a:solidFill>
      </dgm:spPr>
      <dgm:t>
        <a:bodyPr/>
        <a:lstStyle/>
        <a:p>
          <a:r>
            <a:rPr lang="es-PE" sz="1400" b="1" dirty="0">
              <a:solidFill>
                <a:schemeClr val="accent3">
                  <a:lumMod val="50000"/>
                </a:schemeClr>
              </a:solidFill>
            </a:rPr>
            <a:t>Mejora implementada</a:t>
          </a:r>
        </a:p>
      </dgm:t>
    </dgm:pt>
    <dgm:pt modelId="{3C850CF6-00FE-4715-996F-C18FD581CE41}" type="parTrans" cxnId="{11917F33-A588-4BDB-A267-711B7DA32501}">
      <dgm:prSet custT="1"/>
      <dgm:spPr>
        <a:ln>
          <a:solidFill>
            <a:schemeClr val="accent2">
              <a:lumMod val="75000"/>
            </a:schemeClr>
          </a:solidFill>
        </a:ln>
      </dgm:spPr>
      <dgm:t>
        <a:bodyPr/>
        <a:lstStyle/>
        <a:p>
          <a:endParaRPr lang="es-PE" sz="1400" b="1">
            <a:solidFill>
              <a:schemeClr val="accent3">
                <a:lumMod val="50000"/>
              </a:schemeClr>
            </a:solidFill>
          </a:endParaRPr>
        </a:p>
      </dgm:t>
    </dgm:pt>
    <dgm:pt modelId="{17700346-1D44-4A4B-B4DA-B78AA0B196B2}" type="sibTrans" cxnId="{11917F33-A588-4BDB-A267-711B7DA32501}">
      <dgm:prSet/>
      <dgm:spPr/>
      <dgm:t>
        <a:bodyPr/>
        <a:lstStyle/>
        <a:p>
          <a:endParaRPr lang="es-PE" sz="1400" b="1">
            <a:solidFill>
              <a:schemeClr val="accent3">
                <a:lumMod val="50000"/>
              </a:schemeClr>
            </a:solidFill>
          </a:endParaRPr>
        </a:p>
      </dgm:t>
    </dgm:pt>
    <dgm:pt modelId="{0467ECFD-49D8-492D-AA97-4E3B994DD6DD}">
      <dgm:prSet phldrT="[Texto]" custT="1"/>
      <dgm:spPr>
        <a:solidFill>
          <a:srgbClr val="CEE64A"/>
        </a:solidFill>
      </dgm:spPr>
      <dgm:t>
        <a:bodyPr/>
        <a:lstStyle/>
        <a:p>
          <a:r>
            <a:rPr lang="es-PE" sz="1400" b="1" dirty="0">
              <a:solidFill>
                <a:schemeClr val="accent3">
                  <a:lumMod val="50000"/>
                </a:schemeClr>
              </a:solidFill>
            </a:rPr>
            <a:t>Mejora no implementada</a:t>
          </a:r>
        </a:p>
      </dgm:t>
    </dgm:pt>
    <dgm:pt modelId="{B5D02A84-E396-49AF-8E00-CB0167907766}" type="parTrans" cxnId="{3E0A34D8-DCB1-4DAA-B030-4AE8D1360F4F}">
      <dgm:prSet custT="1"/>
      <dgm:spPr>
        <a:ln>
          <a:solidFill>
            <a:schemeClr val="accent2">
              <a:lumMod val="75000"/>
            </a:schemeClr>
          </a:solidFill>
        </a:ln>
      </dgm:spPr>
      <dgm:t>
        <a:bodyPr/>
        <a:lstStyle/>
        <a:p>
          <a:endParaRPr lang="es-PE" sz="1400" b="1">
            <a:solidFill>
              <a:schemeClr val="accent3">
                <a:lumMod val="50000"/>
              </a:schemeClr>
            </a:solidFill>
          </a:endParaRPr>
        </a:p>
      </dgm:t>
    </dgm:pt>
    <dgm:pt modelId="{4B811343-02C7-41DC-9C80-E3BC983D1B4C}" type="sibTrans" cxnId="{3E0A34D8-DCB1-4DAA-B030-4AE8D1360F4F}">
      <dgm:prSet/>
      <dgm:spPr/>
      <dgm:t>
        <a:bodyPr/>
        <a:lstStyle/>
        <a:p>
          <a:endParaRPr lang="es-PE" sz="1400" b="1">
            <a:solidFill>
              <a:schemeClr val="accent3">
                <a:lumMod val="50000"/>
              </a:schemeClr>
            </a:solidFill>
          </a:endParaRPr>
        </a:p>
      </dgm:t>
    </dgm:pt>
    <dgm:pt modelId="{69180D21-E92A-4E4E-9B1D-A6C0714C25A2}">
      <dgm:prSet phldrT="[Texto]" custT="1"/>
      <dgm:spPr>
        <a:solidFill>
          <a:srgbClr val="E9DB44"/>
        </a:solidFill>
      </dgm:spPr>
      <dgm:t>
        <a:bodyPr/>
        <a:lstStyle/>
        <a:p>
          <a:r>
            <a:rPr lang="es-PE" sz="1400" b="1" dirty="0">
              <a:solidFill>
                <a:schemeClr val="accent3">
                  <a:lumMod val="50000"/>
                </a:schemeClr>
              </a:solidFill>
            </a:rPr>
            <a:t>Rendimiento distinguido</a:t>
          </a:r>
        </a:p>
      </dgm:t>
    </dgm:pt>
    <dgm:pt modelId="{FB01A51D-94DB-411C-B727-D20B47A4D020}" type="parTrans" cxnId="{87E40B7D-46D1-4D9D-BDBB-0D30EA00AD63}">
      <dgm:prSet custT="1"/>
      <dgm:spPr>
        <a:ln>
          <a:solidFill>
            <a:srgbClr val="E9DB44"/>
          </a:solidFill>
        </a:ln>
      </dgm:spPr>
      <dgm:t>
        <a:bodyPr/>
        <a:lstStyle/>
        <a:p>
          <a:endParaRPr lang="es-PE" sz="1400" b="1">
            <a:solidFill>
              <a:schemeClr val="accent3">
                <a:lumMod val="50000"/>
              </a:schemeClr>
            </a:solidFill>
          </a:endParaRPr>
        </a:p>
      </dgm:t>
    </dgm:pt>
    <dgm:pt modelId="{FF3F85B9-83F2-48B5-87E6-69D0DF9627CF}" type="sibTrans" cxnId="{87E40B7D-46D1-4D9D-BDBB-0D30EA00AD63}">
      <dgm:prSet/>
      <dgm:spPr/>
      <dgm:t>
        <a:bodyPr/>
        <a:lstStyle/>
        <a:p>
          <a:endParaRPr lang="es-PE" sz="1400" b="1">
            <a:solidFill>
              <a:schemeClr val="accent3">
                <a:lumMod val="50000"/>
              </a:schemeClr>
            </a:solidFill>
          </a:endParaRPr>
        </a:p>
      </dgm:t>
    </dgm:pt>
    <dgm:pt modelId="{A89CF1B8-B935-40D0-A529-948B88C145FB}">
      <dgm:prSet phldrT="[Texto]" custT="1"/>
      <dgm:spPr>
        <a:solidFill>
          <a:schemeClr val="bg1">
            <a:lumMod val="65000"/>
          </a:schemeClr>
        </a:solidFill>
      </dgm:spPr>
      <dgm:t>
        <a:bodyPr/>
        <a:lstStyle/>
        <a:p>
          <a:r>
            <a:rPr lang="es-PE" sz="1400" b="1" dirty="0">
              <a:solidFill>
                <a:schemeClr val="accent3">
                  <a:lumMod val="50000"/>
                </a:schemeClr>
              </a:solidFill>
            </a:rPr>
            <a:t>Consolida ORH</a:t>
          </a:r>
        </a:p>
      </dgm:t>
    </dgm:pt>
    <dgm:pt modelId="{3A2C0DEB-A14F-4C5F-9D7E-383BA75CF6D1}" type="parTrans" cxnId="{85A1295F-F3B9-4300-A0C0-419E15CC6422}">
      <dgm:prSet custT="1"/>
      <dgm:spPr>
        <a:ln>
          <a:solidFill>
            <a:srgbClr val="E9DB44"/>
          </a:solidFill>
        </a:ln>
      </dgm:spPr>
      <dgm:t>
        <a:bodyPr/>
        <a:lstStyle/>
        <a:p>
          <a:endParaRPr lang="es-PE" sz="1400" b="1">
            <a:solidFill>
              <a:schemeClr val="accent3">
                <a:lumMod val="50000"/>
              </a:schemeClr>
            </a:solidFill>
          </a:endParaRPr>
        </a:p>
      </dgm:t>
    </dgm:pt>
    <dgm:pt modelId="{E37D9FEE-DB82-403D-8785-4171AD7F33DA}" type="sibTrans" cxnId="{85A1295F-F3B9-4300-A0C0-419E15CC6422}">
      <dgm:prSet/>
      <dgm:spPr/>
      <dgm:t>
        <a:bodyPr/>
        <a:lstStyle/>
        <a:p>
          <a:endParaRPr lang="es-PE" sz="1400" b="1">
            <a:solidFill>
              <a:schemeClr val="accent3">
                <a:lumMod val="50000"/>
              </a:schemeClr>
            </a:solidFill>
          </a:endParaRPr>
        </a:p>
      </dgm:t>
    </dgm:pt>
    <dgm:pt modelId="{564BC4E7-DC35-4F58-9AB9-459EA31DF020}">
      <dgm:prSet phldrT="[Texto]" custT="1"/>
      <dgm:spPr>
        <a:solidFill>
          <a:srgbClr val="F09244"/>
        </a:solidFill>
        <a:ln>
          <a:solidFill>
            <a:schemeClr val="bg1"/>
          </a:solidFill>
        </a:ln>
      </dgm:spPr>
      <dgm:t>
        <a:bodyPr/>
        <a:lstStyle/>
        <a:p>
          <a:r>
            <a:rPr lang="es-PE" sz="1400" b="1" dirty="0">
              <a:solidFill>
                <a:schemeClr val="accent3">
                  <a:lumMod val="50000"/>
                </a:schemeClr>
              </a:solidFill>
            </a:rPr>
            <a:t>Nivel puesto</a:t>
          </a:r>
        </a:p>
      </dgm:t>
    </dgm:pt>
    <dgm:pt modelId="{338A4CFA-79F4-428E-8528-02D824E04031}" type="parTrans" cxnId="{180E0705-6A11-4140-8C0D-1E3E3D35EC36}">
      <dgm:prSet custT="1"/>
      <dgm:spPr>
        <a:ln>
          <a:solidFill>
            <a:srgbClr val="F09244"/>
          </a:solidFill>
        </a:ln>
      </dgm:spPr>
      <dgm:t>
        <a:bodyPr/>
        <a:lstStyle/>
        <a:p>
          <a:endParaRPr lang="es-PE" sz="1400" b="1">
            <a:solidFill>
              <a:schemeClr val="accent3">
                <a:lumMod val="50000"/>
              </a:schemeClr>
            </a:solidFill>
          </a:endParaRPr>
        </a:p>
      </dgm:t>
    </dgm:pt>
    <dgm:pt modelId="{5F785C98-3439-4B27-B12C-F89B7F5F6B78}" type="sibTrans" cxnId="{180E0705-6A11-4140-8C0D-1E3E3D35EC36}">
      <dgm:prSet/>
      <dgm:spPr/>
      <dgm:t>
        <a:bodyPr/>
        <a:lstStyle/>
        <a:p>
          <a:endParaRPr lang="es-PE" sz="1400" b="1">
            <a:solidFill>
              <a:schemeClr val="accent3">
                <a:lumMod val="50000"/>
              </a:schemeClr>
            </a:solidFill>
          </a:endParaRPr>
        </a:p>
      </dgm:t>
    </dgm:pt>
    <dgm:pt modelId="{7321433B-1D29-4ABF-8554-8BEBD3A74FC0}">
      <dgm:prSet phldrT="[Texto]" custT="1"/>
      <dgm:spPr>
        <a:solidFill>
          <a:srgbClr val="F09244"/>
        </a:solidFill>
        <a:ln>
          <a:solidFill>
            <a:schemeClr val="bg1"/>
          </a:solidFill>
        </a:ln>
      </dgm:spPr>
      <dgm:t>
        <a:bodyPr/>
        <a:lstStyle/>
        <a:p>
          <a:r>
            <a:rPr lang="es-PE" sz="1400" b="1" dirty="0">
              <a:solidFill>
                <a:schemeClr val="accent3">
                  <a:lumMod val="50000"/>
                </a:schemeClr>
              </a:solidFill>
            </a:rPr>
            <a:t>Nivel área</a:t>
          </a:r>
        </a:p>
      </dgm:t>
    </dgm:pt>
    <dgm:pt modelId="{7A948D02-B095-4863-855E-AE74F1EA8DD2}" type="parTrans" cxnId="{FF7FC0CA-629D-4DA2-B846-2DF5A19FCE16}">
      <dgm:prSet custT="1"/>
      <dgm:spPr>
        <a:ln>
          <a:solidFill>
            <a:srgbClr val="F09244"/>
          </a:solidFill>
        </a:ln>
      </dgm:spPr>
      <dgm:t>
        <a:bodyPr/>
        <a:lstStyle/>
        <a:p>
          <a:endParaRPr lang="es-PE" sz="1400" b="1">
            <a:solidFill>
              <a:schemeClr val="accent3">
                <a:lumMod val="50000"/>
              </a:schemeClr>
            </a:solidFill>
          </a:endParaRPr>
        </a:p>
      </dgm:t>
    </dgm:pt>
    <dgm:pt modelId="{7E3ABD2B-FDB6-4875-96EA-8ED7AF93B309}" type="sibTrans" cxnId="{FF7FC0CA-629D-4DA2-B846-2DF5A19FCE16}">
      <dgm:prSet/>
      <dgm:spPr/>
      <dgm:t>
        <a:bodyPr/>
        <a:lstStyle/>
        <a:p>
          <a:endParaRPr lang="es-PE" sz="1400" b="1">
            <a:solidFill>
              <a:schemeClr val="accent3">
                <a:lumMod val="50000"/>
              </a:schemeClr>
            </a:solidFill>
          </a:endParaRPr>
        </a:p>
      </dgm:t>
    </dgm:pt>
    <dgm:pt modelId="{F44779D4-DCB7-4386-8BBF-328323675BB4}">
      <dgm:prSet phldrT="[Texto]" custT="1"/>
      <dgm:spPr>
        <a:solidFill>
          <a:srgbClr val="0191CE"/>
        </a:solidFill>
      </dgm:spPr>
      <dgm:t>
        <a:bodyPr/>
        <a:lstStyle/>
        <a:p>
          <a:r>
            <a:rPr lang="es-PE" sz="1400" b="1" dirty="0">
              <a:solidFill>
                <a:schemeClr val="accent3">
                  <a:lumMod val="50000"/>
                </a:schemeClr>
              </a:solidFill>
            </a:rPr>
            <a:t>Modificación de metas</a:t>
          </a:r>
        </a:p>
      </dgm:t>
    </dgm:pt>
    <dgm:pt modelId="{0BDF4164-0D72-41B6-A0F2-930383AC3E14}" type="parTrans" cxnId="{96D65433-BF49-45DC-B989-35D5DDC962BF}">
      <dgm:prSet custT="1"/>
      <dgm:spPr>
        <a:ln>
          <a:solidFill>
            <a:srgbClr val="00B050"/>
          </a:solidFill>
        </a:ln>
      </dgm:spPr>
      <dgm:t>
        <a:bodyPr/>
        <a:lstStyle/>
        <a:p>
          <a:endParaRPr lang="es-PE" sz="1400" b="1">
            <a:solidFill>
              <a:schemeClr val="accent3">
                <a:lumMod val="50000"/>
              </a:schemeClr>
            </a:solidFill>
          </a:endParaRPr>
        </a:p>
      </dgm:t>
    </dgm:pt>
    <dgm:pt modelId="{74BB00B5-D416-46E1-A725-0B628FE3279E}" type="sibTrans" cxnId="{96D65433-BF49-45DC-B989-35D5DDC962BF}">
      <dgm:prSet/>
      <dgm:spPr/>
      <dgm:t>
        <a:bodyPr/>
        <a:lstStyle/>
        <a:p>
          <a:endParaRPr lang="es-PE" sz="1400" b="1">
            <a:solidFill>
              <a:schemeClr val="accent3">
                <a:lumMod val="50000"/>
              </a:schemeClr>
            </a:solidFill>
          </a:endParaRPr>
        </a:p>
      </dgm:t>
    </dgm:pt>
    <dgm:pt modelId="{B02FD1E3-894D-4028-97C0-D4475BAB974D}">
      <dgm:prSet phldrT="[Texto]" custT="1"/>
      <dgm:spPr>
        <a:solidFill>
          <a:srgbClr val="0191CE"/>
        </a:solidFill>
      </dgm:spPr>
      <dgm:t>
        <a:bodyPr/>
        <a:lstStyle/>
        <a:p>
          <a:r>
            <a:rPr lang="es-PE" sz="1400" b="1" dirty="0">
              <a:solidFill>
                <a:schemeClr val="accent3">
                  <a:lumMod val="50000"/>
                </a:schemeClr>
              </a:solidFill>
            </a:rPr>
            <a:t>Acción correctiva</a:t>
          </a:r>
        </a:p>
      </dgm:t>
    </dgm:pt>
    <dgm:pt modelId="{2105B51C-EEEE-4AB4-8D1F-955EB4072478}" type="parTrans" cxnId="{2186736B-01A6-46D4-ADBF-1E094447BA0A}">
      <dgm:prSet/>
      <dgm:spPr>
        <a:ln>
          <a:solidFill>
            <a:srgbClr val="00B050"/>
          </a:solidFill>
        </a:ln>
      </dgm:spPr>
      <dgm:t>
        <a:bodyPr/>
        <a:lstStyle/>
        <a:p>
          <a:endParaRPr lang="es-PE" b="1">
            <a:solidFill>
              <a:schemeClr val="accent3">
                <a:lumMod val="50000"/>
              </a:schemeClr>
            </a:solidFill>
          </a:endParaRPr>
        </a:p>
      </dgm:t>
    </dgm:pt>
    <dgm:pt modelId="{68FBC36B-1B39-44A4-B0C3-61B2C9E5E659}" type="sibTrans" cxnId="{2186736B-01A6-46D4-ADBF-1E094447BA0A}">
      <dgm:prSet/>
      <dgm:spPr/>
      <dgm:t>
        <a:bodyPr/>
        <a:lstStyle/>
        <a:p>
          <a:endParaRPr lang="es-PE" b="1">
            <a:solidFill>
              <a:schemeClr val="accent3">
                <a:lumMod val="50000"/>
              </a:schemeClr>
            </a:solidFill>
          </a:endParaRPr>
        </a:p>
      </dgm:t>
    </dgm:pt>
    <dgm:pt modelId="{9B24F020-4B3B-41D8-8498-F109E0BA6FA0}">
      <dgm:prSet phldrT="[Texto]" custT="1"/>
      <dgm:spPr>
        <a:solidFill>
          <a:srgbClr val="45D26F"/>
        </a:solidFill>
      </dgm:spPr>
      <dgm:t>
        <a:bodyPr/>
        <a:lstStyle/>
        <a:p>
          <a:r>
            <a:rPr lang="es-PE" sz="1400" b="1" dirty="0">
              <a:solidFill>
                <a:schemeClr val="accent3">
                  <a:lumMod val="50000"/>
                </a:schemeClr>
              </a:solidFill>
            </a:rPr>
            <a:t>Institucional</a:t>
          </a:r>
        </a:p>
      </dgm:t>
    </dgm:pt>
    <dgm:pt modelId="{DC6D5607-3BFD-4DE5-A75C-1986D55F54A3}" type="parTrans" cxnId="{1D82B03C-B2E1-4A47-B911-FFBD13D079DD}">
      <dgm:prSet/>
      <dgm:spPr>
        <a:ln>
          <a:solidFill>
            <a:srgbClr val="00B050"/>
          </a:solidFill>
        </a:ln>
      </dgm:spPr>
      <dgm:t>
        <a:bodyPr/>
        <a:lstStyle/>
        <a:p>
          <a:endParaRPr lang="es-PE" b="1">
            <a:solidFill>
              <a:schemeClr val="accent3">
                <a:lumMod val="50000"/>
              </a:schemeClr>
            </a:solidFill>
          </a:endParaRPr>
        </a:p>
      </dgm:t>
    </dgm:pt>
    <dgm:pt modelId="{F86DFBA1-AA0E-447D-8982-21BB50D20303}" type="sibTrans" cxnId="{1D82B03C-B2E1-4A47-B911-FFBD13D079DD}">
      <dgm:prSet/>
      <dgm:spPr/>
      <dgm:t>
        <a:bodyPr/>
        <a:lstStyle/>
        <a:p>
          <a:endParaRPr lang="es-PE" b="1">
            <a:solidFill>
              <a:schemeClr val="accent3">
                <a:lumMod val="50000"/>
              </a:schemeClr>
            </a:solidFill>
          </a:endParaRPr>
        </a:p>
      </dgm:t>
    </dgm:pt>
    <dgm:pt modelId="{3A1BA663-364E-4708-9498-E8A2BE433667}">
      <dgm:prSet phldrT="[Texto]" custT="1"/>
      <dgm:spPr>
        <a:solidFill>
          <a:srgbClr val="5DDB44"/>
        </a:solidFill>
      </dgm:spPr>
      <dgm:t>
        <a:bodyPr/>
        <a:lstStyle/>
        <a:p>
          <a:r>
            <a:rPr lang="es-PE" sz="1400" b="1" dirty="0">
              <a:solidFill>
                <a:schemeClr val="accent3">
                  <a:lumMod val="50000"/>
                </a:schemeClr>
              </a:solidFill>
            </a:rPr>
            <a:t>Capacitación</a:t>
          </a:r>
        </a:p>
      </dgm:t>
    </dgm:pt>
    <dgm:pt modelId="{CD28CD1F-25B2-4D08-B6D2-65A3C2856D26}" type="parTrans" cxnId="{4681CCD8-A94D-4A01-A5B7-53993B919308}">
      <dgm:prSet/>
      <dgm:spPr>
        <a:ln>
          <a:solidFill>
            <a:srgbClr val="00B0F0"/>
          </a:solidFill>
        </a:ln>
      </dgm:spPr>
      <dgm:t>
        <a:bodyPr/>
        <a:lstStyle/>
        <a:p>
          <a:endParaRPr lang="es-PE" b="1">
            <a:solidFill>
              <a:schemeClr val="accent3">
                <a:lumMod val="50000"/>
              </a:schemeClr>
            </a:solidFill>
          </a:endParaRPr>
        </a:p>
      </dgm:t>
    </dgm:pt>
    <dgm:pt modelId="{B585D249-E849-4E42-9A4B-AE239EE1679F}" type="sibTrans" cxnId="{4681CCD8-A94D-4A01-A5B7-53993B919308}">
      <dgm:prSet/>
      <dgm:spPr/>
      <dgm:t>
        <a:bodyPr/>
        <a:lstStyle/>
        <a:p>
          <a:endParaRPr lang="es-PE" b="1">
            <a:solidFill>
              <a:schemeClr val="accent3">
                <a:lumMod val="50000"/>
              </a:schemeClr>
            </a:solidFill>
          </a:endParaRPr>
        </a:p>
      </dgm:t>
    </dgm:pt>
    <dgm:pt modelId="{216CC3A1-DD5B-4D47-8630-161FD69F7A04}">
      <dgm:prSet phldrT="[Texto]" custT="1"/>
      <dgm:spPr>
        <a:solidFill>
          <a:srgbClr val="5DDB44"/>
        </a:solidFill>
      </dgm:spPr>
      <dgm:t>
        <a:bodyPr/>
        <a:lstStyle/>
        <a:p>
          <a:r>
            <a:rPr lang="es-PE" sz="1400" b="1" dirty="0">
              <a:solidFill>
                <a:schemeClr val="accent3">
                  <a:lumMod val="50000"/>
                </a:schemeClr>
              </a:solidFill>
            </a:rPr>
            <a:t>Iniciativa</a:t>
          </a:r>
        </a:p>
      </dgm:t>
    </dgm:pt>
    <dgm:pt modelId="{0FD5D00E-7B17-4660-93A3-D2296B53D79D}" type="parTrans" cxnId="{5EE99977-73A5-47BD-8077-B1EF986F2159}">
      <dgm:prSet/>
      <dgm:spPr>
        <a:ln>
          <a:solidFill>
            <a:srgbClr val="00B0F0"/>
          </a:solidFill>
        </a:ln>
      </dgm:spPr>
      <dgm:t>
        <a:bodyPr/>
        <a:lstStyle/>
        <a:p>
          <a:endParaRPr lang="es-PE" b="1">
            <a:solidFill>
              <a:schemeClr val="accent3">
                <a:lumMod val="50000"/>
              </a:schemeClr>
            </a:solidFill>
          </a:endParaRPr>
        </a:p>
      </dgm:t>
    </dgm:pt>
    <dgm:pt modelId="{5F69DBA0-F134-4C94-BF25-17EFF4BCB54F}" type="sibTrans" cxnId="{5EE99977-73A5-47BD-8077-B1EF986F2159}">
      <dgm:prSet/>
      <dgm:spPr/>
      <dgm:t>
        <a:bodyPr/>
        <a:lstStyle/>
        <a:p>
          <a:endParaRPr lang="es-PE" b="1">
            <a:solidFill>
              <a:schemeClr val="accent3">
                <a:lumMod val="50000"/>
              </a:schemeClr>
            </a:solidFill>
          </a:endParaRPr>
        </a:p>
      </dgm:t>
    </dgm:pt>
    <dgm:pt modelId="{FFCD1169-7056-4520-99C7-9CF2C2D0EC51}">
      <dgm:prSet phldrT="[Texto]" custT="1"/>
      <dgm:spPr>
        <a:solidFill>
          <a:srgbClr val="A7E344"/>
        </a:solidFill>
      </dgm:spPr>
      <dgm:t>
        <a:bodyPr/>
        <a:lstStyle/>
        <a:p>
          <a:r>
            <a:rPr lang="es-PE" sz="1400" b="1" dirty="0">
              <a:solidFill>
                <a:schemeClr val="accent3">
                  <a:lumMod val="50000"/>
                </a:schemeClr>
              </a:solidFill>
            </a:rPr>
            <a:t>DNC</a:t>
          </a:r>
        </a:p>
      </dgm:t>
    </dgm:pt>
    <dgm:pt modelId="{E285A70D-83FB-4479-A412-3B9F27C8BEE0}" type="parTrans" cxnId="{5796E147-B8C0-4C59-9AAA-EF8E39532E0B}">
      <dgm:prSet/>
      <dgm:spPr>
        <a:ln>
          <a:solidFill>
            <a:srgbClr val="10828E"/>
          </a:solidFill>
        </a:ln>
      </dgm:spPr>
      <dgm:t>
        <a:bodyPr/>
        <a:lstStyle/>
        <a:p>
          <a:endParaRPr lang="es-PE" b="1">
            <a:solidFill>
              <a:schemeClr val="accent3">
                <a:lumMod val="50000"/>
              </a:schemeClr>
            </a:solidFill>
          </a:endParaRPr>
        </a:p>
      </dgm:t>
    </dgm:pt>
    <dgm:pt modelId="{B86402B5-9B89-47BD-A942-B7D1D44D18A2}" type="sibTrans" cxnId="{5796E147-B8C0-4C59-9AAA-EF8E39532E0B}">
      <dgm:prSet/>
      <dgm:spPr/>
      <dgm:t>
        <a:bodyPr/>
        <a:lstStyle/>
        <a:p>
          <a:endParaRPr lang="es-PE" b="1">
            <a:solidFill>
              <a:schemeClr val="accent3">
                <a:lumMod val="50000"/>
              </a:schemeClr>
            </a:solidFill>
          </a:endParaRPr>
        </a:p>
      </dgm:t>
    </dgm:pt>
    <dgm:pt modelId="{361A754A-07D1-48D7-9620-D85BC0D621DF}">
      <dgm:prSet phldrT="[Texto]" custT="1"/>
      <dgm:spPr>
        <a:solidFill>
          <a:srgbClr val="F09244"/>
        </a:solidFill>
        <a:ln>
          <a:solidFill>
            <a:schemeClr val="bg1"/>
          </a:solidFill>
        </a:ln>
      </dgm:spPr>
      <dgm:t>
        <a:bodyPr/>
        <a:lstStyle/>
        <a:p>
          <a:r>
            <a:rPr lang="es-PE" sz="1400" b="1" dirty="0">
              <a:solidFill>
                <a:schemeClr val="accent3">
                  <a:lumMod val="50000"/>
                </a:schemeClr>
              </a:solidFill>
            </a:rPr>
            <a:t>Nivel institucional</a:t>
          </a:r>
        </a:p>
      </dgm:t>
    </dgm:pt>
    <dgm:pt modelId="{F49FDF17-BB44-4CD6-8A64-98B4B0A44B9E}" type="parTrans" cxnId="{BF9FB2EC-EA9A-48A1-AB64-61D042A7128D}">
      <dgm:prSet/>
      <dgm:spPr>
        <a:ln>
          <a:solidFill>
            <a:srgbClr val="F09244"/>
          </a:solidFill>
        </a:ln>
      </dgm:spPr>
      <dgm:t>
        <a:bodyPr/>
        <a:lstStyle/>
        <a:p>
          <a:endParaRPr lang="es-PE"/>
        </a:p>
      </dgm:t>
    </dgm:pt>
    <dgm:pt modelId="{F7CC808B-1777-4CA6-B329-109F9DABFAE0}" type="sibTrans" cxnId="{BF9FB2EC-EA9A-48A1-AB64-61D042A7128D}">
      <dgm:prSet/>
      <dgm:spPr/>
      <dgm:t>
        <a:bodyPr/>
        <a:lstStyle/>
        <a:p>
          <a:endParaRPr lang="es-PE"/>
        </a:p>
      </dgm:t>
    </dgm:pt>
    <dgm:pt modelId="{910CC892-5ED5-41A0-A25E-0BF2847EF56F}" type="pres">
      <dgm:prSet presAssocID="{AA8CBF64-0FCE-4197-8D5A-DF7503C15ECE}" presName="diagram" presStyleCnt="0">
        <dgm:presLayoutVars>
          <dgm:chPref val="1"/>
          <dgm:dir/>
          <dgm:animOne val="branch"/>
          <dgm:animLvl val="lvl"/>
          <dgm:resizeHandles val="exact"/>
        </dgm:presLayoutVars>
      </dgm:prSet>
      <dgm:spPr/>
    </dgm:pt>
    <dgm:pt modelId="{D22BA0AB-955F-4ABD-9418-99DD0E23F1B5}" type="pres">
      <dgm:prSet presAssocID="{09FEEE91-557B-4D62-82C5-113FA4DE771C}" presName="root1" presStyleCnt="0"/>
      <dgm:spPr/>
    </dgm:pt>
    <dgm:pt modelId="{DDF041BB-2D86-45A3-A9A8-C918838CE612}" type="pres">
      <dgm:prSet presAssocID="{09FEEE91-557B-4D62-82C5-113FA4DE771C}" presName="LevelOneTextNode" presStyleLbl="node0" presStyleIdx="0" presStyleCnt="1" custScaleX="151588" custScaleY="232833">
        <dgm:presLayoutVars>
          <dgm:chPref val="3"/>
        </dgm:presLayoutVars>
      </dgm:prSet>
      <dgm:spPr/>
    </dgm:pt>
    <dgm:pt modelId="{E47DA1DD-73DC-49A9-97EC-3F471E747D01}" type="pres">
      <dgm:prSet presAssocID="{09FEEE91-557B-4D62-82C5-113FA4DE771C}" presName="level2hierChild" presStyleCnt="0"/>
      <dgm:spPr/>
    </dgm:pt>
    <dgm:pt modelId="{9BDD80A0-5C12-4997-ABB5-517543E4D734}" type="pres">
      <dgm:prSet presAssocID="{5330EB24-EEC3-47F4-8E81-AF75878938C1}" presName="conn2-1" presStyleLbl="parChTrans1D2" presStyleIdx="0" presStyleCnt="2"/>
      <dgm:spPr/>
    </dgm:pt>
    <dgm:pt modelId="{E8B8C946-7610-46F2-BA9E-7DCCC01FCD72}" type="pres">
      <dgm:prSet presAssocID="{5330EB24-EEC3-47F4-8E81-AF75878938C1}" presName="connTx" presStyleLbl="parChTrans1D2" presStyleIdx="0" presStyleCnt="2"/>
      <dgm:spPr/>
    </dgm:pt>
    <dgm:pt modelId="{C927B68D-F5E1-4C45-A896-7836E53CFC23}" type="pres">
      <dgm:prSet presAssocID="{7D185D18-9D97-4CED-902F-0B1088DF215B}" presName="root2" presStyleCnt="0"/>
      <dgm:spPr/>
    </dgm:pt>
    <dgm:pt modelId="{37FB9D9B-63E2-4F68-B8F5-5F90F60CE14C}" type="pres">
      <dgm:prSet presAssocID="{7D185D18-9D97-4CED-902F-0B1088DF215B}" presName="LevelTwoTextNode" presStyleLbl="node2" presStyleIdx="0" presStyleCnt="2" custScaleX="120909" custScaleY="146617" custLinFactNeighborY="45168">
        <dgm:presLayoutVars>
          <dgm:chPref val="3"/>
        </dgm:presLayoutVars>
      </dgm:prSet>
      <dgm:spPr/>
    </dgm:pt>
    <dgm:pt modelId="{5FB7AB09-9BEA-49A9-B493-A8D71FF05FE0}" type="pres">
      <dgm:prSet presAssocID="{7D185D18-9D97-4CED-902F-0B1088DF215B}" presName="level3hierChild" presStyleCnt="0"/>
      <dgm:spPr/>
    </dgm:pt>
    <dgm:pt modelId="{04E78932-A921-4F35-BDB9-86972A0ACD19}" type="pres">
      <dgm:prSet presAssocID="{BF6505D5-957F-4960-BFD2-140C8362A4A2}" presName="conn2-1" presStyleLbl="parChTrans1D3" presStyleIdx="0" presStyleCnt="4"/>
      <dgm:spPr/>
    </dgm:pt>
    <dgm:pt modelId="{53B45C10-195C-4FBB-900F-03E9BE079CC9}" type="pres">
      <dgm:prSet presAssocID="{BF6505D5-957F-4960-BFD2-140C8362A4A2}" presName="connTx" presStyleLbl="parChTrans1D3" presStyleIdx="0" presStyleCnt="4"/>
      <dgm:spPr/>
    </dgm:pt>
    <dgm:pt modelId="{16C0EB73-8DC4-43AA-93FB-59528A9B8696}" type="pres">
      <dgm:prSet presAssocID="{8760014E-FB81-464C-B37E-CCC0FF4D1F1E}" presName="root2" presStyleCnt="0"/>
      <dgm:spPr/>
    </dgm:pt>
    <dgm:pt modelId="{E7BE078F-7D60-4082-B80A-C7ABFF731705}" type="pres">
      <dgm:prSet presAssocID="{8760014E-FB81-464C-B37E-CCC0FF4D1F1E}" presName="LevelTwoTextNode" presStyleLbl="node3" presStyleIdx="0" presStyleCnt="4" custScaleX="117343" custLinFactNeighborY="45168">
        <dgm:presLayoutVars>
          <dgm:chPref val="3"/>
        </dgm:presLayoutVars>
      </dgm:prSet>
      <dgm:spPr/>
    </dgm:pt>
    <dgm:pt modelId="{FFD31B41-EF38-4420-A80A-BC3C4938A055}" type="pres">
      <dgm:prSet presAssocID="{8760014E-FB81-464C-B37E-CCC0FF4D1F1E}" presName="level3hierChild" presStyleCnt="0"/>
      <dgm:spPr/>
    </dgm:pt>
    <dgm:pt modelId="{8661379A-8262-4279-821B-0DF7FAD7C9AD}" type="pres">
      <dgm:prSet presAssocID="{CD28CD1F-25B2-4D08-B6D2-65A3C2856D26}" presName="conn2-1" presStyleLbl="parChTrans1D4" presStyleIdx="0" presStyleCnt="15"/>
      <dgm:spPr/>
    </dgm:pt>
    <dgm:pt modelId="{985644DA-5F30-42B6-9EE1-106049A5259D}" type="pres">
      <dgm:prSet presAssocID="{CD28CD1F-25B2-4D08-B6D2-65A3C2856D26}" presName="connTx" presStyleLbl="parChTrans1D4" presStyleIdx="0" presStyleCnt="15"/>
      <dgm:spPr/>
    </dgm:pt>
    <dgm:pt modelId="{A2A50E98-C632-425A-A22A-5EB6D780E7FA}" type="pres">
      <dgm:prSet presAssocID="{3A1BA663-364E-4708-9498-E8A2BE433667}" presName="root2" presStyleCnt="0"/>
      <dgm:spPr/>
    </dgm:pt>
    <dgm:pt modelId="{AAB4D107-3BA7-438D-B1B6-66FD7EA1282A}" type="pres">
      <dgm:prSet presAssocID="{3A1BA663-364E-4708-9498-E8A2BE433667}" presName="LevelTwoTextNode" presStyleLbl="node4" presStyleIdx="0" presStyleCnt="15" custScaleX="123209" custLinFactNeighborY="45168">
        <dgm:presLayoutVars>
          <dgm:chPref val="3"/>
        </dgm:presLayoutVars>
      </dgm:prSet>
      <dgm:spPr/>
    </dgm:pt>
    <dgm:pt modelId="{5CBB45E3-D26C-4FBF-A02F-57DF8D32AD8C}" type="pres">
      <dgm:prSet presAssocID="{3A1BA663-364E-4708-9498-E8A2BE433667}" presName="level3hierChild" presStyleCnt="0"/>
      <dgm:spPr/>
    </dgm:pt>
    <dgm:pt modelId="{15EBEA6D-8917-4B7E-826C-497C6008DEDD}" type="pres">
      <dgm:prSet presAssocID="{E285A70D-83FB-4479-A412-3B9F27C8BEE0}" presName="conn2-1" presStyleLbl="parChTrans1D4" presStyleIdx="1" presStyleCnt="15"/>
      <dgm:spPr/>
    </dgm:pt>
    <dgm:pt modelId="{F7FF5BB5-73A0-4FBB-86F6-5370DE12D716}" type="pres">
      <dgm:prSet presAssocID="{E285A70D-83FB-4479-A412-3B9F27C8BEE0}" presName="connTx" presStyleLbl="parChTrans1D4" presStyleIdx="1" presStyleCnt="15"/>
      <dgm:spPr/>
    </dgm:pt>
    <dgm:pt modelId="{543BAB5F-4B53-42E7-8577-506C8C454DB0}" type="pres">
      <dgm:prSet presAssocID="{FFCD1169-7056-4520-99C7-9CF2C2D0EC51}" presName="root2" presStyleCnt="0"/>
      <dgm:spPr/>
    </dgm:pt>
    <dgm:pt modelId="{EDFD7DBF-BEF1-4711-9D73-566460FA64B2}" type="pres">
      <dgm:prSet presAssocID="{FFCD1169-7056-4520-99C7-9CF2C2D0EC51}" presName="LevelTwoTextNode" presStyleLbl="node4" presStyleIdx="1" presStyleCnt="15" custLinFactNeighborY="45168">
        <dgm:presLayoutVars>
          <dgm:chPref val="3"/>
        </dgm:presLayoutVars>
      </dgm:prSet>
      <dgm:spPr/>
    </dgm:pt>
    <dgm:pt modelId="{CE917BE7-27BB-48C9-8FB1-5DFECCD38A19}" type="pres">
      <dgm:prSet presAssocID="{FFCD1169-7056-4520-99C7-9CF2C2D0EC51}" presName="level3hierChild" presStyleCnt="0"/>
      <dgm:spPr/>
    </dgm:pt>
    <dgm:pt modelId="{1A4F170E-F513-426C-A132-38314ACF5072}" type="pres">
      <dgm:prSet presAssocID="{0FD5D00E-7B17-4660-93A3-D2296B53D79D}" presName="conn2-1" presStyleLbl="parChTrans1D4" presStyleIdx="2" presStyleCnt="15"/>
      <dgm:spPr/>
    </dgm:pt>
    <dgm:pt modelId="{BA00DD4B-1EAB-4A50-9C01-FFB03F3900A6}" type="pres">
      <dgm:prSet presAssocID="{0FD5D00E-7B17-4660-93A3-D2296B53D79D}" presName="connTx" presStyleLbl="parChTrans1D4" presStyleIdx="2" presStyleCnt="15"/>
      <dgm:spPr/>
    </dgm:pt>
    <dgm:pt modelId="{CBC6BF14-1039-4D44-8D8D-DFA35F1DDF0D}" type="pres">
      <dgm:prSet presAssocID="{216CC3A1-DD5B-4D47-8630-161FD69F7A04}" presName="root2" presStyleCnt="0"/>
      <dgm:spPr/>
    </dgm:pt>
    <dgm:pt modelId="{555654BC-52E3-4CCE-AFD2-31A67220663B}" type="pres">
      <dgm:prSet presAssocID="{216CC3A1-DD5B-4D47-8630-161FD69F7A04}" presName="LevelTwoTextNode" presStyleLbl="node4" presStyleIdx="2" presStyleCnt="15" custScaleX="123209" custLinFactNeighborY="45168">
        <dgm:presLayoutVars>
          <dgm:chPref val="3"/>
        </dgm:presLayoutVars>
      </dgm:prSet>
      <dgm:spPr/>
    </dgm:pt>
    <dgm:pt modelId="{C129DC31-E23E-4EC1-B1C7-D3CFD997BD59}" type="pres">
      <dgm:prSet presAssocID="{216CC3A1-DD5B-4D47-8630-161FD69F7A04}" presName="level3hierChild" presStyleCnt="0"/>
      <dgm:spPr/>
    </dgm:pt>
    <dgm:pt modelId="{CE84716D-E413-49A1-BE23-27E8AB58D5AD}" type="pres">
      <dgm:prSet presAssocID="{DC6D5607-3BFD-4DE5-A75C-1986D55F54A3}" presName="conn2-1" presStyleLbl="parChTrans1D3" presStyleIdx="1" presStyleCnt="4"/>
      <dgm:spPr/>
    </dgm:pt>
    <dgm:pt modelId="{059CB033-A64F-4CD8-8657-37F6464A65FE}" type="pres">
      <dgm:prSet presAssocID="{DC6D5607-3BFD-4DE5-A75C-1986D55F54A3}" presName="connTx" presStyleLbl="parChTrans1D3" presStyleIdx="1" presStyleCnt="4"/>
      <dgm:spPr/>
    </dgm:pt>
    <dgm:pt modelId="{B0CB391C-DB11-499D-B174-B64885529ABA}" type="pres">
      <dgm:prSet presAssocID="{9B24F020-4B3B-41D8-8498-F109E0BA6FA0}" presName="root2" presStyleCnt="0"/>
      <dgm:spPr/>
    </dgm:pt>
    <dgm:pt modelId="{048D7CCB-0B83-443E-A59D-803D37673946}" type="pres">
      <dgm:prSet presAssocID="{9B24F020-4B3B-41D8-8498-F109E0BA6FA0}" presName="LevelTwoTextNode" presStyleLbl="node3" presStyleIdx="1" presStyleCnt="4" custScaleX="117343" custLinFactNeighborX="-1488" custLinFactNeighborY="38575">
        <dgm:presLayoutVars>
          <dgm:chPref val="3"/>
        </dgm:presLayoutVars>
      </dgm:prSet>
      <dgm:spPr/>
    </dgm:pt>
    <dgm:pt modelId="{8969B9E4-454D-4302-B6C8-EFC56005DEFE}" type="pres">
      <dgm:prSet presAssocID="{9B24F020-4B3B-41D8-8498-F109E0BA6FA0}" presName="level3hierChild" presStyleCnt="0"/>
      <dgm:spPr/>
    </dgm:pt>
    <dgm:pt modelId="{375818E3-707C-45B0-A1FB-2831471A48AD}" type="pres">
      <dgm:prSet presAssocID="{3C850CF6-00FE-4715-996F-C18FD581CE41}" presName="conn2-1" presStyleLbl="parChTrans1D4" presStyleIdx="3" presStyleCnt="15"/>
      <dgm:spPr/>
    </dgm:pt>
    <dgm:pt modelId="{E5FB0A05-434D-4C61-8DF1-1D0BE1079F5F}" type="pres">
      <dgm:prSet presAssocID="{3C850CF6-00FE-4715-996F-C18FD581CE41}" presName="connTx" presStyleLbl="parChTrans1D4" presStyleIdx="3" presStyleCnt="15"/>
      <dgm:spPr/>
    </dgm:pt>
    <dgm:pt modelId="{D83FBD83-6570-4D92-8385-4CBDA899BB1E}" type="pres">
      <dgm:prSet presAssocID="{10138476-87EF-40EC-8CD5-080F3846EA4D}" presName="root2" presStyleCnt="0"/>
      <dgm:spPr/>
    </dgm:pt>
    <dgm:pt modelId="{5C3D3A56-5E6C-4A69-8128-FF66E9944317}" type="pres">
      <dgm:prSet presAssocID="{10138476-87EF-40EC-8CD5-080F3846EA4D}" presName="LevelTwoTextNode" presStyleLbl="node4" presStyleIdx="3" presStyleCnt="15" custScaleX="134894" custLinFactNeighborY="-5315">
        <dgm:presLayoutVars>
          <dgm:chPref val="3"/>
        </dgm:presLayoutVars>
      </dgm:prSet>
      <dgm:spPr/>
    </dgm:pt>
    <dgm:pt modelId="{2D0EF8F4-1D95-4F58-B1E8-898D4B216DC3}" type="pres">
      <dgm:prSet presAssocID="{10138476-87EF-40EC-8CD5-080F3846EA4D}" presName="level3hierChild" presStyleCnt="0"/>
      <dgm:spPr/>
    </dgm:pt>
    <dgm:pt modelId="{F6267367-20CC-42E2-816F-A12E6E0CD158}" type="pres">
      <dgm:prSet presAssocID="{FB01A51D-94DB-411C-B727-D20B47A4D020}" presName="conn2-1" presStyleLbl="parChTrans1D4" presStyleIdx="4" presStyleCnt="15"/>
      <dgm:spPr/>
    </dgm:pt>
    <dgm:pt modelId="{26335860-D5C9-4016-9730-2EA67044BC44}" type="pres">
      <dgm:prSet presAssocID="{FB01A51D-94DB-411C-B727-D20B47A4D020}" presName="connTx" presStyleLbl="parChTrans1D4" presStyleIdx="4" presStyleCnt="15"/>
      <dgm:spPr/>
    </dgm:pt>
    <dgm:pt modelId="{B4FFD263-2D94-47BB-9F68-7954CAE8A89C}" type="pres">
      <dgm:prSet presAssocID="{69180D21-E92A-4E4E-9B1D-A6C0714C25A2}" presName="root2" presStyleCnt="0"/>
      <dgm:spPr/>
    </dgm:pt>
    <dgm:pt modelId="{66921C92-284B-4E36-964E-7973E932F9E1}" type="pres">
      <dgm:prSet presAssocID="{69180D21-E92A-4E4E-9B1D-A6C0714C25A2}" presName="LevelTwoTextNode" presStyleLbl="node4" presStyleIdx="4" presStyleCnt="15" custScaleX="131770" custLinFactNeighborY="-5315">
        <dgm:presLayoutVars>
          <dgm:chPref val="3"/>
        </dgm:presLayoutVars>
      </dgm:prSet>
      <dgm:spPr/>
    </dgm:pt>
    <dgm:pt modelId="{14F6CC13-6744-433D-B1EE-04D3024A5AE6}" type="pres">
      <dgm:prSet presAssocID="{69180D21-E92A-4E4E-9B1D-A6C0714C25A2}" presName="level3hierChild" presStyleCnt="0"/>
      <dgm:spPr/>
    </dgm:pt>
    <dgm:pt modelId="{C32D964D-05C1-488F-8994-AC1349946E66}" type="pres">
      <dgm:prSet presAssocID="{338A4CFA-79F4-428E-8528-02D824E04031}" presName="conn2-1" presStyleLbl="parChTrans1D4" presStyleIdx="5" presStyleCnt="15"/>
      <dgm:spPr/>
    </dgm:pt>
    <dgm:pt modelId="{48E2E25B-C76C-4BEC-9E0E-74EAE51CFCB4}" type="pres">
      <dgm:prSet presAssocID="{338A4CFA-79F4-428E-8528-02D824E04031}" presName="connTx" presStyleLbl="parChTrans1D4" presStyleIdx="5" presStyleCnt="15"/>
      <dgm:spPr/>
    </dgm:pt>
    <dgm:pt modelId="{87AAC995-7CC8-483E-88D4-6A47B560335B}" type="pres">
      <dgm:prSet presAssocID="{564BC4E7-DC35-4F58-9AB9-459EA31DF020}" presName="root2" presStyleCnt="0"/>
      <dgm:spPr/>
    </dgm:pt>
    <dgm:pt modelId="{0B3F85D3-1481-4C06-90F8-D86212002873}" type="pres">
      <dgm:prSet presAssocID="{564BC4E7-DC35-4F58-9AB9-459EA31DF020}" presName="LevelTwoTextNode" presStyleLbl="node4" presStyleIdx="5" presStyleCnt="15" custScaleX="155326" custLinFactNeighborY="-5315">
        <dgm:presLayoutVars>
          <dgm:chPref val="3"/>
        </dgm:presLayoutVars>
      </dgm:prSet>
      <dgm:spPr/>
    </dgm:pt>
    <dgm:pt modelId="{2CD150B9-9E9F-4493-8F9C-D4E59908101B}" type="pres">
      <dgm:prSet presAssocID="{564BC4E7-DC35-4F58-9AB9-459EA31DF020}" presName="level3hierChild" presStyleCnt="0"/>
      <dgm:spPr/>
    </dgm:pt>
    <dgm:pt modelId="{D2AA33EB-04CA-4D27-800E-D4F06C46F72D}" type="pres">
      <dgm:prSet presAssocID="{7A948D02-B095-4863-855E-AE74F1EA8DD2}" presName="conn2-1" presStyleLbl="parChTrans1D4" presStyleIdx="6" presStyleCnt="15"/>
      <dgm:spPr/>
    </dgm:pt>
    <dgm:pt modelId="{F3E264E0-787A-474E-A8D8-E8D39B795F0B}" type="pres">
      <dgm:prSet presAssocID="{7A948D02-B095-4863-855E-AE74F1EA8DD2}" presName="connTx" presStyleLbl="parChTrans1D4" presStyleIdx="6" presStyleCnt="15"/>
      <dgm:spPr/>
    </dgm:pt>
    <dgm:pt modelId="{FFBAFEC7-B64A-4655-8D04-0657BBF9D29B}" type="pres">
      <dgm:prSet presAssocID="{7321433B-1D29-4ABF-8554-8BEBD3A74FC0}" presName="root2" presStyleCnt="0"/>
      <dgm:spPr/>
    </dgm:pt>
    <dgm:pt modelId="{DD88A07F-F61C-43D4-86AA-737D57370C8A}" type="pres">
      <dgm:prSet presAssocID="{7321433B-1D29-4ABF-8554-8BEBD3A74FC0}" presName="LevelTwoTextNode" presStyleLbl="node4" presStyleIdx="6" presStyleCnt="15" custScaleX="155326" custLinFactNeighborY="-5315">
        <dgm:presLayoutVars>
          <dgm:chPref val="3"/>
        </dgm:presLayoutVars>
      </dgm:prSet>
      <dgm:spPr/>
    </dgm:pt>
    <dgm:pt modelId="{84A8F2FD-8C2E-4B9A-9478-E539BA733493}" type="pres">
      <dgm:prSet presAssocID="{7321433B-1D29-4ABF-8554-8BEBD3A74FC0}" presName="level3hierChild" presStyleCnt="0"/>
      <dgm:spPr/>
    </dgm:pt>
    <dgm:pt modelId="{57EBC271-23B7-4BF3-80DF-7AFD520AA5A6}" type="pres">
      <dgm:prSet presAssocID="{F49FDF17-BB44-4CD6-8A64-98B4B0A44B9E}" presName="conn2-1" presStyleLbl="parChTrans1D4" presStyleIdx="7" presStyleCnt="15"/>
      <dgm:spPr/>
    </dgm:pt>
    <dgm:pt modelId="{D089CFB3-02D0-4B62-B6AD-6D4836D7951E}" type="pres">
      <dgm:prSet presAssocID="{F49FDF17-BB44-4CD6-8A64-98B4B0A44B9E}" presName="connTx" presStyleLbl="parChTrans1D4" presStyleIdx="7" presStyleCnt="15"/>
      <dgm:spPr/>
    </dgm:pt>
    <dgm:pt modelId="{EE9B5740-4BBA-405B-9300-D4E41D43B874}" type="pres">
      <dgm:prSet presAssocID="{361A754A-07D1-48D7-9620-D85BC0D621DF}" presName="root2" presStyleCnt="0"/>
      <dgm:spPr/>
    </dgm:pt>
    <dgm:pt modelId="{DC9F3CB3-71EA-4A24-B30A-A0B0C4C0F38C}" type="pres">
      <dgm:prSet presAssocID="{361A754A-07D1-48D7-9620-D85BC0D621DF}" presName="LevelTwoTextNode" presStyleLbl="node4" presStyleIdx="7" presStyleCnt="15" custScaleX="153717">
        <dgm:presLayoutVars>
          <dgm:chPref val="3"/>
        </dgm:presLayoutVars>
      </dgm:prSet>
      <dgm:spPr/>
    </dgm:pt>
    <dgm:pt modelId="{D8080C45-905A-4140-BF75-BA7047E51ED2}" type="pres">
      <dgm:prSet presAssocID="{361A754A-07D1-48D7-9620-D85BC0D621DF}" presName="level3hierChild" presStyleCnt="0"/>
      <dgm:spPr/>
    </dgm:pt>
    <dgm:pt modelId="{854655A6-A68A-417C-814A-3C74E9963FAE}" type="pres">
      <dgm:prSet presAssocID="{B5D02A84-E396-49AF-8E00-CB0167907766}" presName="conn2-1" presStyleLbl="parChTrans1D4" presStyleIdx="8" presStyleCnt="15"/>
      <dgm:spPr/>
    </dgm:pt>
    <dgm:pt modelId="{2864F210-2FF6-401F-897D-1660DF97C458}" type="pres">
      <dgm:prSet presAssocID="{B5D02A84-E396-49AF-8E00-CB0167907766}" presName="connTx" presStyleLbl="parChTrans1D4" presStyleIdx="8" presStyleCnt="15"/>
      <dgm:spPr/>
    </dgm:pt>
    <dgm:pt modelId="{1DAC6969-6BC8-421B-A7EE-62CF1A41CE69}" type="pres">
      <dgm:prSet presAssocID="{0467ECFD-49D8-492D-AA97-4E3B994DD6DD}" presName="root2" presStyleCnt="0"/>
      <dgm:spPr/>
    </dgm:pt>
    <dgm:pt modelId="{1CCEBC6F-824B-411D-8EB5-2B7733936399}" type="pres">
      <dgm:prSet presAssocID="{0467ECFD-49D8-492D-AA97-4E3B994DD6DD}" presName="LevelTwoTextNode" presStyleLbl="node4" presStyleIdx="8" presStyleCnt="15" custScaleX="134894" custLinFactNeighborY="-5315">
        <dgm:presLayoutVars>
          <dgm:chPref val="3"/>
        </dgm:presLayoutVars>
      </dgm:prSet>
      <dgm:spPr/>
    </dgm:pt>
    <dgm:pt modelId="{511C7830-8D03-486E-BB77-9CA60B174BE3}" type="pres">
      <dgm:prSet presAssocID="{0467ECFD-49D8-492D-AA97-4E3B994DD6DD}" presName="level3hierChild" presStyleCnt="0"/>
      <dgm:spPr/>
    </dgm:pt>
    <dgm:pt modelId="{2D28C97A-5C45-4B68-998F-6358A921F93D}" type="pres">
      <dgm:prSet presAssocID="{3A2C0DEB-A14F-4C5F-9D7E-383BA75CF6D1}" presName="conn2-1" presStyleLbl="parChTrans1D4" presStyleIdx="9" presStyleCnt="15"/>
      <dgm:spPr/>
    </dgm:pt>
    <dgm:pt modelId="{3F53CAEC-B7D2-4532-8063-CDFC41EC25CC}" type="pres">
      <dgm:prSet presAssocID="{3A2C0DEB-A14F-4C5F-9D7E-383BA75CF6D1}" presName="connTx" presStyleLbl="parChTrans1D4" presStyleIdx="9" presStyleCnt="15"/>
      <dgm:spPr/>
    </dgm:pt>
    <dgm:pt modelId="{70B9EA69-7518-4409-953D-B309CD15F3BF}" type="pres">
      <dgm:prSet presAssocID="{A89CF1B8-B935-40D0-A529-948B88C145FB}" presName="root2" presStyleCnt="0"/>
      <dgm:spPr/>
    </dgm:pt>
    <dgm:pt modelId="{33D82829-EED0-4CC9-B23E-6004E9C9B9DE}" type="pres">
      <dgm:prSet presAssocID="{A89CF1B8-B935-40D0-A529-948B88C145FB}" presName="LevelTwoTextNode" presStyleLbl="node4" presStyleIdx="9" presStyleCnt="15" custScaleX="131770" custLinFactNeighborY="-5315">
        <dgm:presLayoutVars>
          <dgm:chPref val="3"/>
        </dgm:presLayoutVars>
      </dgm:prSet>
      <dgm:spPr/>
    </dgm:pt>
    <dgm:pt modelId="{B3884D98-9AFD-4E3E-A477-13064B00CBFF}" type="pres">
      <dgm:prSet presAssocID="{A89CF1B8-B935-40D0-A529-948B88C145FB}" presName="level3hierChild" presStyleCnt="0"/>
      <dgm:spPr/>
    </dgm:pt>
    <dgm:pt modelId="{BBDF3809-C607-4DD1-84C8-154C2150E60C}" type="pres">
      <dgm:prSet presAssocID="{9EE03223-58BF-4AE9-91E1-5B7A800C800F}" presName="conn2-1" presStyleLbl="parChTrans1D2" presStyleIdx="1" presStyleCnt="2"/>
      <dgm:spPr/>
    </dgm:pt>
    <dgm:pt modelId="{5B4CA094-5882-42B4-8D13-63036FD8F5FA}" type="pres">
      <dgm:prSet presAssocID="{9EE03223-58BF-4AE9-91E1-5B7A800C800F}" presName="connTx" presStyleLbl="parChTrans1D2" presStyleIdx="1" presStyleCnt="2"/>
      <dgm:spPr/>
    </dgm:pt>
    <dgm:pt modelId="{D7353C4F-5CCF-43B9-9AE0-238E830BF7F6}" type="pres">
      <dgm:prSet presAssocID="{5BB992A5-42AB-48D3-AFBC-027C2F87909C}" presName="root2" presStyleCnt="0"/>
      <dgm:spPr/>
    </dgm:pt>
    <dgm:pt modelId="{082642EC-99FF-4C7A-8E44-866A0CFFF091}" type="pres">
      <dgm:prSet presAssocID="{5BB992A5-42AB-48D3-AFBC-027C2F87909C}" presName="LevelTwoTextNode" presStyleLbl="node2" presStyleIdx="1" presStyleCnt="2" custScaleX="120909" custScaleY="146617">
        <dgm:presLayoutVars>
          <dgm:chPref val="3"/>
        </dgm:presLayoutVars>
      </dgm:prSet>
      <dgm:spPr/>
    </dgm:pt>
    <dgm:pt modelId="{742B9146-411B-4382-8A73-06F810B66701}" type="pres">
      <dgm:prSet presAssocID="{5BB992A5-42AB-48D3-AFBC-027C2F87909C}" presName="level3hierChild" presStyleCnt="0"/>
      <dgm:spPr/>
    </dgm:pt>
    <dgm:pt modelId="{3ACDE18B-016F-4981-9745-03E616505819}" type="pres">
      <dgm:prSet presAssocID="{2105B51C-EEEE-4AB4-8D1F-955EB4072478}" presName="conn2-1" presStyleLbl="parChTrans1D3" presStyleIdx="2" presStyleCnt="4"/>
      <dgm:spPr/>
    </dgm:pt>
    <dgm:pt modelId="{41F8E9ED-4155-4653-975A-58456D2B6F3D}" type="pres">
      <dgm:prSet presAssocID="{2105B51C-EEEE-4AB4-8D1F-955EB4072478}" presName="connTx" presStyleLbl="parChTrans1D3" presStyleIdx="2" presStyleCnt="4"/>
      <dgm:spPr/>
    </dgm:pt>
    <dgm:pt modelId="{B7DCF36A-5ECA-475A-B07A-44DFE3EB0FF9}" type="pres">
      <dgm:prSet presAssocID="{B02FD1E3-894D-4028-97C0-D4475BAB974D}" presName="root2" presStyleCnt="0"/>
      <dgm:spPr/>
    </dgm:pt>
    <dgm:pt modelId="{FB8EF60F-E9B4-4163-A327-F36FA39ABF34}" type="pres">
      <dgm:prSet presAssocID="{B02FD1E3-894D-4028-97C0-D4475BAB974D}" presName="LevelTwoTextNode" presStyleLbl="node3" presStyleIdx="2" presStyleCnt="4" custScaleX="129094">
        <dgm:presLayoutVars>
          <dgm:chPref val="3"/>
        </dgm:presLayoutVars>
      </dgm:prSet>
      <dgm:spPr/>
    </dgm:pt>
    <dgm:pt modelId="{F019840B-252B-4526-8E33-DA5B60AE8352}" type="pres">
      <dgm:prSet presAssocID="{B02FD1E3-894D-4028-97C0-D4475BAB974D}" presName="level3hierChild" presStyleCnt="0"/>
      <dgm:spPr/>
    </dgm:pt>
    <dgm:pt modelId="{57E7FB71-5E18-49AC-86E5-62600CE54EF6}" type="pres">
      <dgm:prSet presAssocID="{0BDF4164-0D72-41B6-A0F2-930383AC3E14}" presName="conn2-1" presStyleLbl="parChTrans1D3" presStyleIdx="3" presStyleCnt="4"/>
      <dgm:spPr/>
    </dgm:pt>
    <dgm:pt modelId="{8C053A5A-E082-4ABB-8983-3E40EABE0A02}" type="pres">
      <dgm:prSet presAssocID="{0BDF4164-0D72-41B6-A0F2-930383AC3E14}" presName="connTx" presStyleLbl="parChTrans1D3" presStyleIdx="3" presStyleCnt="4"/>
      <dgm:spPr/>
    </dgm:pt>
    <dgm:pt modelId="{3C6965ED-6F11-43B1-BDF8-F13031831069}" type="pres">
      <dgm:prSet presAssocID="{F44779D4-DCB7-4386-8BBF-328323675BB4}" presName="root2" presStyleCnt="0"/>
      <dgm:spPr/>
    </dgm:pt>
    <dgm:pt modelId="{49BC237D-AE0A-45DF-8AF8-24655676410D}" type="pres">
      <dgm:prSet presAssocID="{F44779D4-DCB7-4386-8BBF-328323675BB4}" presName="LevelTwoTextNode" presStyleLbl="node3" presStyleIdx="3" presStyleCnt="4" custScaleX="127388">
        <dgm:presLayoutVars>
          <dgm:chPref val="3"/>
        </dgm:presLayoutVars>
      </dgm:prSet>
      <dgm:spPr/>
    </dgm:pt>
    <dgm:pt modelId="{8051D5C8-36EF-446B-B2EF-613F0D82D63B}" type="pres">
      <dgm:prSet presAssocID="{F44779D4-DCB7-4386-8BBF-328323675BB4}" presName="level3hierChild" presStyleCnt="0"/>
      <dgm:spPr/>
    </dgm:pt>
    <dgm:pt modelId="{A94F8135-CA04-4644-AC0A-4BD4311E2420}" type="pres">
      <dgm:prSet presAssocID="{196EBE3F-97B1-43FE-90EB-A70C963B3245}" presName="conn2-1" presStyleLbl="parChTrans1D4" presStyleIdx="10" presStyleCnt="15"/>
      <dgm:spPr/>
    </dgm:pt>
    <dgm:pt modelId="{A8DC8CDB-97F9-47BB-B3E7-DC44CBA5E86E}" type="pres">
      <dgm:prSet presAssocID="{196EBE3F-97B1-43FE-90EB-A70C963B3245}" presName="connTx" presStyleLbl="parChTrans1D4" presStyleIdx="10" presStyleCnt="15"/>
      <dgm:spPr/>
    </dgm:pt>
    <dgm:pt modelId="{D998CAA5-0FAD-48A4-8C35-974099D359AA}" type="pres">
      <dgm:prSet presAssocID="{FE7EBF4C-DD49-40B6-A698-03A740C98E69}" presName="root2" presStyleCnt="0"/>
      <dgm:spPr/>
    </dgm:pt>
    <dgm:pt modelId="{3089BEE8-9F34-4C96-BBF8-0C136C77A890}" type="pres">
      <dgm:prSet presAssocID="{FE7EBF4C-DD49-40B6-A698-03A740C98E69}" presName="LevelTwoTextNode" presStyleLbl="node4" presStyleIdx="10" presStyleCnt="15" custScaleX="382597" custScaleY="82039">
        <dgm:presLayoutVars>
          <dgm:chPref val="3"/>
        </dgm:presLayoutVars>
      </dgm:prSet>
      <dgm:spPr/>
    </dgm:pt>
    <dgm:pt modelId="{1A09DD1A-8A2A-46A3-B0D8-EC205078EECF}" type="pres">
      <dgm:prSet presAssocID="{FE7EBF4C-DD49-40B6-A698-03A740C98E69}" presName="level3hierChild" presStyleCnt="0"/>
      <dgm:spPr/>
    </dgm:pt>
    <dgm:pt modelId="{7B8F0ED8-3CAA-4521-B97E-9793569ED9A3}" type="pres">
      <dgm:prSet presAssocID="{9C457B09-255E-44E5-922F-DE4F04B73070}" presName="conn2-1" presStyleLbl="parChTrans1D4" presStyleIdx="11" presStyleCnt="15"/>
      <dgm:spPr/>
    </dgm:pt>
    <dgm:pt modelId="{B8B474E0-7B6B-4BBC-9234-28C6C0C60865}" type="pres">
      <dgm:prSet presAssocID="{9C457B09-255E-44E5-922F-DE4F04B73070}" presName="connTx" presStyleLbl="parChTrans1D4" presStyleIdx="11" presStyleCnt="15"/>
      <dgm:spPr/>
    </dgm:pt>
    <dgm:pt modelId="{EA56111A-1ECA-4AA1-821D-7D67D7650D0A}" type="pres">
      <dgm:prSet presAssocID="{7753076B-D2C0-42FE-B7AB-9B65911062D4}" presName="root2" presStyleCnt="0"/>
      <dgm:spPr/>
    </dgm:pt>
    <dgm:pt modelId="{CEFFC703-C254-495C-9495-D932D6F7DADB}" type="pres">
      <dgm:prSet presAssocID="{7753076B-D2C0-42FE-B7AB-9B65911062D4}" presName="LevelTwoTextNode" presStyleLbl="node4" presStyleIdx="11" presStyleCnt="15" custScaleX="382597" custScaleY="82039">
        <dgm:presLayoutVars>
          <dgm:chPref val="3"/>
        </dgm:presLayoutVars>
      </dgm:prSet>
      <dgm:spPr/>
    </dgm:pt>
    <dgm:pt modelId="{12310E25-E121-43A3-B1A0-FD57B7E48210}" type="pres">
      <dgm:prSet presAssocID="{7753076B-D2C0-42FE-B7AB-9B65911062D4}" presName="level3hierChild" presStyleCnt="0"/>
      <dgm:spPr/>
    </dgm:pt>
    <dgm:pt modelId="{B5B16E24-D382-4DD0-918C-B71798E4A970}" type="pres">
      <dgm:prSet presAssocID="{296D60E1-F856-4094-B6B8-0F7F9A10D27B}" presName="conn2-1" presStyleLbl="parChTrans1D4" presStyleIdx="12" presStyleCnt="15"/>
      <dgm:spPr/>
    </dgm:pt>
    <dgm:pt modelId="{8F971251-BC8C-44B0-9CFD-E5D62BE2A18E}" type="pres">
      <dgm:prSet presAssocID="{296D60E1-F856-4094-B6B8-0F7F9A10D27B}" presName="connTx" presStyleLbl="parChTrans1D4" presStyleIdx="12" presStyleCnt="15"/>
      <dgm:spPr/>
    </dgm:pt>
    <dgm:pt modelId="{79CB5154-C7C5-4529-A56A-A3B885520FF7}" type="pres">
      <dgm:prSet presAssocID="{FB217DDF-01F5-4914-839E-12AFFAD8063D}" presName="root2" presStyleCnt="0"/>
      <dgm:spPr/>
    </dgm:pt>
    <dgm:pt modelId="{AC82E926-97EA-4415-9B20-E4F274E5633F}" type="pres">
      <dgm:prSet presAssocID="{FB217DDF-01F5-4914-839E-12AFFAD8063D}" presName="LevelTwoTextNode" presStyleLbl="node4" presStyleIdx="12" presStyleCnt="15" custScaleX="382597" custScaleY="82039">
        <dgm:presLayoutVars>
          <dgm:chPref val="3"/>
        </dgm:presLayoutVars>
      </dgm:prSet>
      <dgm:spPr/>
    </dgm:pt>
    <dgm:pt modelId="{7D19473B-266C-41AD-BDA3-9D7DEB50E3A1}" type="pres">
      <dgm:prSet presAssocID="{FB217DDF-01F5-4914-839E-12AFFAD8063D}" presName="level3hierChild" presStyleCnt="0"/>
      <dgm:spPr/>
    </dgm:pt>
    <dgm:pt modelId="{D135F6EE-0705-4359-BBF0-87CB28563D79}" type="pres">
      <dgm:prSet presAssocID="{E868CBE7-1BF1-4C19-B7CA-2CD7644904A2}" presName="conn2-1" presStyleLbl="parChTrans1D4" presStyleIdx="13" presStyleCnt="15"/>
      <dgm:spPr/>
    </dgm:pt>
    <dgm:pt modelId="{9C3666C5-2D80-404A-B613-F4B467624E96}" type="pres">
      <dgm:prSet presAssocID="{E868CBE7-1BF1-4C19-B7CA-2CD7644904A2}" presName="connTx" presStyleLbl="parChTrans1D4" presStyleIdx="13" presStyleCnt="15"/>
      <dgm:spPr/>
    </dgm:pt>
    <dgm:pt modelId="{652A8F47-29D6-48A7-A6F4-37FA6FA8C4D3}" type="pres">
      <dgm:prSet presAssocID="{D95BFD7C-8445-4438-B038-BA3C088914ED}" presName="root2" presStyleCnt="0"/>
      <dgm:spPr/>
    </dgm:pt>
    <dgm:pt modelId="{814E0048-CBE4-4721-8668-644FA1FADA62}" type="pres">
      <dgm:prSet presAssocID="{D95BFD7C-8445-4438-B038-BA3C088914ED}" presName="LevelTwoTextNode" presStyleLbl="node4" presStyleIdx="13" presStyleCnt="15" custScaleX="382597" custScaleY="82039">
        <dgm:presLayoutVars>
          <dgm:chPref val="3"/>
        </dgm:presLayoutVars>
      </dgm:prSet>
      <dgm:spPr/>
    </dgm:pt>
    <dgm:pt modelId="{50B67F0C-FCB2-42B8-90BD-54ACE99E2389}" type="pres">
      <dgm:prSet presAssocID="{D95BFD7C-8445-4438-B038-BA3C088914ED}" presName="level3hierChild" presStyleCnt="0"/>
      <dgm:spPr/>
    </dgm:pt>
    <dgm:pt modelId="{76F473D3-E3B7-4248-9D35-012FE85ADA89}" type="pres">
      <dgm:prSet presAssocID="{EDB1CD29-DAE8-4901-95CF-28D0F67FDBAA}" presName="conn2-1" presStyleLbl="parChTrans1D4" presStyleIdx="14" presStyleCnt="15"/>
      <dgm:spPr/>
    </dgm:pt>
    <dgm:pt modelId="{02DE4910-93EC-4A41-9D8C-7A918942A339}" type="pres">
      <dgm:prSet presAssocID="{EDB1CD29-DAE8-4901-95CF-28D0F67FDBAA}" presName="connTx" presStyleLbl="parChTrans1D4" presStyleIdx="14" presStyleCnt="15"/>
      <dgm:spPr/>
    </dgm:pt>
    <dgm:pt modelId="{84768CDA-0DB5-4FA5-8C1C-78759B8E252D}" type="pres">
      <dgm:prSet presAssocID="{4D11DF82-B6FB-4973-97E0-00BE0306E1BE}" presName="root2" presStyleCnt="0"/>
      <dgm:spPr/>
    </dgm:pt>
    <dgm:pt modelId="{AFC1FE24-C510-4C2B-BB72-DB2029D4025E}" type="pres">
      <dgm:prSet presAssocID="{4D11DF82-B6FB-4973-97E0-00BE0306E1BE}" presName="LevelTwoTextNode" presStyleLbl="node4" presStyleIdx="14" presStyleCnt="15" custScaleX="382597" custScaleY="82039">
        <dgm:presLayoutVars>
          <dgm:chPref val="3"/>
        </dgm:presLayoutVars>
      </dgm:prSet>
      <dgm:spPr/>
    </dgm:pt>
    <dgm:pt modelId="{898FE7A6-0B2E-4F55-8397-A83D11E042E0}" type="pres">
      <dgm:prSet presAssocID="{4D11DF82-B6FB-4973-97E0-00BE0306E1BE}" presName="level3hierChild" presStyleCnt="0"/>
      <dgm:spPr/>
    </dgm:pt>
  </dgm:ptLst>
  <dgm:cxnLst>
    <dgm:cxn modelId="{139B9E00-56A6-4F98-9120-9E04FD3CC9D9}" type="presOf" srcId="{9EE03223-58BF-4AE9-91E1-5B7A800C800F}" destId="{BBDF3809-C607-4DD1-84C8-154C2150E60C}" srcOrd="0" destOrd="0" presId="urn:microsoft.com/office/officeart/2005/8/layout/hierarchy2"/>
    <dgm:cxn modelId="{77A10B03-0906-4F55-95D2-BB306880A4F5}" srcId="{F44779D4-DCB7-4386-8BBF-328323675BB4}" destId="{4D11DF82-B6FB-4973-97E0-00BE0306E1BE}" srcOrd="4" destOrd="0" parTransId="{EDB1CD29-DAE8-4901-95CF-28D0F67FDBAA}" sibTransId="{23971BBB-6316-407F-96F7-D9AB3E2E5253}"/>
    <dgm:cxn modelId="{DDB59E03-CB95-41F4-B8A1-B8FC93915F70}" type="presOf" srcId="{3A2C0DEB-A14F-4C5F-9D7E-383BA75CF6D1}" destId="{2D28C97A-5C45-4B68-998F-6358A921F93D}" srcOrd="0" destOrd="0" presId="urn:microsoft.com/office/officeart/2005/8/layout/hierarchy2"/>
    <dgm:cxn modelId="{ABFC8004-212A-4AED-BC3F-4FC2F52CDC85}" type="presOf" srcId="{7321433B-1D29-4ABF-8554-8BEBD3A74FC0}" destId="{DD88A07F-F61C-43D4-86AA-737D57370C8A}" srcOrd="0" destOrd="0" presId="urn:microsoft.com/office/officeart/2005/8/layout/hierarchy2"/>
    <dgm:cxn modelId="{180E0705-6A11-4140-8C0D-1E3E3D35EC36}" srcId="{69180D21-E92A-4E4E-9B1D-A6C0714C25A2}" destId="{564BC4E7-DC35-4F58-9AB9-459EA31DF020}" srcOrd="0" destOrd="0" parTransId="{338A4CFA-79F4-428E-8528-02D824E04031}" sibTransId="{5F785C98-3439-4B27-B12C-F89B7F5F6B78}"/>
    <dgm:cxn modelId="{82DE6309-5424-4D43-94FD-9F870C985F2E}" type="presOf" srcId="{0FD5D00E-7B17-4660-93A3-D2296B53D79D}" destId="{1A4F170E-F513-426C-A132-38314ACF5072}" srcOrd="0" destOrd="0" presId="urn:microsoft.com/office/officeart/2005/8/layout/hierarchy2"/>
    <dgm:cxn modelId="{AFCFC00B-0955-4804-BC0D-7B45225040A8}" type="presOf" srcId="{2105B51C-EEEE-4AB4-8D1F-955EB4072478}" destId="{3ACDE18B-016F-4981-9745-03E616505819}" srcOrd="0" destOrd="0" presId="urn:microsoft.com/office/officeart/2005/8/layout/hierarchy2"/>
    <dgm:cxn modelId="{293EE80D-E7C2-48E3-A274-EE73E52D7BF1}" type="presOf" srcId="{F49FDF17-BB44-4CD6-8A64-98B4B0A44B9E}" destId="{57EBC271-23B7-4BF3-80DF-7AFD520AA5A6}" srcOrd="0" destOrd="0" presId="urn:microsoft.com/office/officeart/2005/8/layout/hierarchy2"/>
    <dgm:cxn modelId="{08DB630E-4233-49F5-8A33-BEE2D35D5108}" type="presOf" srcId="{FB01A51D-94DB-411C-B727-D20B47A4D020}" destId="{F6267367-20CC-42E2-816F-A12E6E0CD158}" srcOrd="0" destOrd="0" presId="urn:microsoft.com/office/officeart/2005/8/layout/hierarchy2"/>
    <dgm:cxn modelId="{80F8F414-476F-43E5-956C-80553BA92C90}" type="presOf" srcId="{E285A70D-83FB-4479-A412-3B9F27C8BEE0}" destId="{F7FF5BB5-73A0-4FBB-86F6-5370DE12D716}" srcOrd="1" destOrd="0" presId="urn:microsoft.com/office/officeart/2005/8/layout/hierarchy2"/>
    <dgm:cxn modelId="{7B0A4020-169F-4BA5-98B7-5157BB1D3A4F}" srcId="{09FEEE91-557B-4D62-82C5-113FA4DE771C}" destId="{5BB992A5-42AB-48D3-AFBC-027C2F87909C}" srcOrd="1" destOrd="0" parTransId="{9EE03223-58BF-4AE9-91E1-5B7A800C800F}" sibTransId="{F8E429CC-3BA3-4951-B000-453508B5A490}"/>
    <dgm:cxn modelId="{73A81C21-E5F7-4AD4-87F4-FE0369BFF83D}" type="presOf" srcId="{361A754A-07D1-48D7-9620-D85BC0D621DF}" destId="{DC9F3CB3-71EA-4A24-B30A-A0B0C4C0F38C}" srcOrd="0" destOrd="0" presId="urn:microsoft.com/office/officeart/2005/8/layout/hierarchy2"/>
    <dgm:cxn modelId="{7529E32F-A30D-4679-88CE-FB8B5DDE1727}" type="presOf" srcId="{BF6505D5-957F-4960-BFD2-140C8362A4A2}" destId="{04E78932-A921-4F35-BDB9-86972A0ACD19}" srcOrd="0" destOrd="0" presId="urn:microsoft.com/office/officeart/2005/8/layout/hierarchy2"/>
    <dgm:cxn modelId="{7FAC5832-9455-479E-A738-FE3F248A2C3E}" type="presOf" srcId="{9C457B09-255E-44E5-922F-DE4F04B73070}" destId="{B8B474E0-7B6B-4BBC-9234-28C6C0C60865}" srcOrd="1" destOrd="0" presId="urn:microsoft.com/office/officeart/2005/8/layout/hierarchy2"/>
    <dgm:cxn modelId="{FB8F5A32-D526-4C2B-99C8-6B905B615E96}" type="presOf" srcId="{7A948D02-B095-4863-855E-AE74F1EA8DD2}" destId="{F3E264E0-787A-474E-A8D8-E8D39B795F0B}" srcOrd="1" destOrd="0" presId="urn:microsoft.com/office/officeart/2005/8/layout/hierarchy2"/>
    <dgm:cxn modelId="{96D65433-BF49-45DC-B989-35D5DDC962BF}" srcId="{5BB992A5-42AB-48D3-AFBC-027C2F87909C}" destId="{F44779D4-DCB7-4386-8BBF-328323675BB4}" srcOrd="1" destOrd="0" parTransId="{0BDF4164-0D72-41B6-A0F2-930383AC3E14}" sibTransId="{74BB00B5-D416-46E1-A725-0B628FE3279E}"/>
    <dgm:cxn modelId="{11917F33-A588-4BDB-A267-711B7DA32501}" srcId="{9B24F020-4B3B-41D8-8498-F109E0BA6FA0}" destId="{10138476-87EF-40EC-8CD5-080F3846EA4D}" srcOrd="0" destOrd="0" parTransId="{3C850CF6-00FE-4715-996F-C18FD581CE41}" sibTransId="{17700346-1D44-4A4B-B4DA-B78AA0B196B2}"/>
    <dgm:cxn modelId="{F7F13334-A1C0-45CC-9989-4D7510C8F1F3}" type="presOf" srcId="{AA8CBF64-0FCE-4197-8D5A-DF7503C15ECE}" destId="{910CC892-5ED5-41A0-A25E-0BF2847EF56F}" srcOrd="0" destOrd="0" presId="urn:microsoft.com/office/officeart/2005/8/layout/hierarchy2"/>
    <dgm:cxn modelId="{1D82B03C-B2E1-4A47-B911-FFBD13D079DD}" srcId="{7D185D18-9D97-4CED-902F-0B1088DF215B}" destId="{9B24F020-4B3B-41D8-8498-F109E0BA6FA0}" srcOrd="1" destOrd="0" parTransId="{DC6D5607-3BFD-4DE5-A75C-1986D55F54A3}" sibTransId="{F86DFBA1-AA0E-447D-8982-21BB50D20303}"/>
    <dgm:cxn modelId="{970C343E-CD33-4CC8-B865-DA0B1C2D398B}" type="presOf" srcId="{338A4CFA-79F4-428E-8528-02D824E04031}" destId="{C32D964D-05C1-488F-8994-AC1349946E66}" srcOrd="0" destOrd="0" presId="urn:microsoft.com/office/officeart/2005/8/layout/hierarchy2"/>
    <dgm:cxn modelId="{0C38855C-27A2-4616-A2DA-DFBF446FED2A}" type="presOf" srcId="{FB217DDF-01F5-4914-839E-12AFFAD8063D}" destId="{AC82E926-97EA-4415-9B20-E4F274E5633F}" srcOrd="0" destOrd="0" presId="urn:microsoft.com/office/officeart/2005/8/layout/hierarchy2"/>
    <dgm:cxn modelId="{85A1295F-F3B9-4300-A0C0-419E15CC6422}" srcId="{0467ECFD-49D8-492D-AA97-4E3B994DD6DD}" destId="{A89CF1B8-B935-40D0-A529-948B88C145FB}" srcOrd="0" destOrd="0" parTransId="{3A2C0DEB-A14F-4C5F-9D7E-383BA75CF6D1}" sibTransId="{E37D9FEE-DB82-403D-8785-4171AD7F33DA}"/>
    <dgm:cxn modelId="{8B576160-B52C-4F13-85C5-47F2A7811AD9}" type="presOf" srcId="{296D60E1-F856-4094-B6B8-0F7F9A10D27B}" destId="{B5B16E24-D382-4DD0-918C-B71798E4A970}" srcOrd="0" destOrd="0" presId="urn:microsoft.com/office/officeart/2005/8/layout/hierarchy2"/>
    <dgm:cxn modelId="{14330942-4D78-4CD7-BD42-DA64280CE1CF}" type="presOf" srcId="{196EBE3F-97B1-43FE-90EB-A70C963B3245}" destId="{A94F8135-CA04-4644-AC0A-4BD4311E2420}" srcOrd="0" destOrd="0" presId="urn:microsoft.com/office/officeart/2005/8/layout/hierarchy2"/>
    <dgm:cxn modelId="{0A4CC066-0F4E-4F93-845D-BAA79018F040}" type="presOf" srcId="{7753076B-D2C0-42FE-B7AB-9B65911062D4}" destId="{CEFFC703-C254-495C-9495-D932D6F7DADB}" srcOrd="0" destOrd="0" presId="urn:microsoft.com/office/officeart/2005/8/layout/hierarchy2"/>
    <dgm:cxn modelId="{123C0C47-6598-4A30-A2E7-248A78979387}" type="presOf" srcId="{338A4CFA-79F4-428E-8528-02D824E04031}" destId="{48E2E25B-C76C-4BEC-9E0E-74EAE51CFCB4}" srcOrd="1" destOrd="0" presId="urn:microsoft.com/office/officeart/2005/8/layout/hierarchy2"/>
    <dgm:cxn modelId="{F2392B67-C5D5-4C30-9D25-0E08EAA4EEB3}" type="presOf" srcId="{B02FD1E3-894D-4028-97C0-D4475BAB974D}" destId="{FB8EF60F-E9B4-4163-A327-F36FA39ABF34}" srcOrd="0" destOrd="0" presId="urn:microsoft.com/office/officeart/2005/8/layout/hierarchy2"/>
    <dgm:cxn modelId="{5796E147-B8C0-4C59-9AAA-EF8E39532E0B}" srcId="{3A1BA663-364E-4708-9498-E8A2BE433667}" destId="{FFCD1169-7056-4520-99C7-9CF2C2D0EC51}" srcOrd="0" destOrd="0" parTransId="{E285A70D-83FB-4479-A412-3B9F27C8BEE0}" sibTransId="{B86402B5-9B89-47BD-A942-B7D1D44D18A2}"/>
    <dgm:cxn modelId="{2E266C69-F14B-4203-8D93-B193F435C0F1}" type="presOf" srcId="{3C850CF6-00FE-4715-996F-C18FD581CE41}" destId="{375818E3-707C-45B0-A1FB-2831471A48AD}" srcOrd="0" destOrd="0" presId="urn:microsoft.com/office/officeart/2005/8/layout/hierarchy2"/>
    <dgm:cxn modelId="{BE5A7E49-60A4-420B-8125-79B41DA8A94C}" type="presOf" srcId="{BF6505D5-957F-4960-BFD2-140C8362A4A2}" destId="{53B45C10-195C-4FBB-900F-03E9BE079CC9}" srcOrd="1" destOrd="0" presId="urn:microsoft.com/office/officeart/2005/8/layout/hierarchy2"/>
    <dgm:cxn modelId="{655E6D6B-7CDB-45C9-9C0B-5C234F8C39E3}" srcId="{F44779D4-DCB7-4386-8BBF-328323675BB4}" destId="{7753076B-D2C0-42FE-B7AB-9B65911062D4}" srcOrd="1" destOrd="0" parTransId="{9C457B09-255E-44E5-922F-DE4F04B73070}" sibTransId="{087C3E59-24EB-4019-ABDF-753F405CC92E}"/>
    <dgm:cxn modelId="{2186736B-01A6-46D4-ADBF-1E094447BA0A}" srcId="{5BB992A5-42AB-48D3-AFBC-027C2F87909C}" destId="{B02FD1E3-894D-4028-97C0-D4475BAB974D}" srcOrd="0" destOrd="0" parTransId="{2105B51C-EEEE-4AB4-8D1F-955EB4072478}" sibTransId="{68FBC36B-1B39-44A4-B0C3-61B2C9E5E659}"/>
    <dgm:cxn modelId="{3894276C-522E-4FE2-B483-422BC324FD45}" type="presOf" srcId="{A89CF1B8-B935-40D0-A529-948B88C145FB}" destId="{33D82829-EED0-4CC9-B23E-6004E9C9B9DE}" srcOrd="0" destOrd="0" presId="urn:microsoft.com/office/officeart/2005/8/layout/hierarchy2"/>
    <dgm:cxn modelId="{934D7A6D-65CC-48B4-8E00-B62870B930E9}" type="presOf" srcId="{E868CBE7-1BF1-4C19-B7CA-2CD7644904A2}" destId="{D135F6EE-0705-4359-BBF0-87CB28563D79}" srcOrd="0" destOrd="0" presId="urn:microsoft.com/office/officeart/2005/8/layout/hierarchy2"/>
    <dgm:cxn modelId="{2EA8FA4D-8760-4FDA-990F-2544A4B074B7}" type="presOf" srcId="{296D60E1-F856-4094-B6B8-0F7F9A10D27B}" destId="{8F971251-BC8C-44B0-9CFD-E5D62BE2A18E}" srcOrd="1" destOrd="0" presId="urn:microsoft.com/office/officeart/2005/8/layout/hierarchy2"/>
    <dgm:cxn modelId="{A1DF744E-67E2-47F6-ADCD-BF2280B1E0CD}" type="presOf" srcId="{CD28CD1F-25B2-4D08-B6D2-65A3C2856D26}" destId="{8661379A-8262-4279-821B-0DF7FAD7C9AD}" srcOrd="0" destOrd="0" presId="urn:microsoft.com/office/officeart/2005/8/layout/hierarchy2"/>
    <dgm:cxn modelId="{D77D1672-BD3E-4A11-8EEA-032E975F6187}" type="presOf" srcId="{CD28CD1F-25B2-4D08-B6D2-65A3C2856D26}" destId="{985644DA-5F30-42B6-9EE1-106049A5259D}" srcOrd="1" destOrd="0" presId="urn:microsoft.com/office/officeart/2005/8/layout/hierarchy2"/>
    <dgm:cxn modelId="{0DC01573-341F-4B42-8232-6D9325C033EF}" type="presOf" srcId="{E868CBE7-1BF1-4C19-B7CA-2CD7644904A2}" destId="{9C3666C5-2D80-404A-B613-F4B467624E96}" srcOrd="1" destOrd="0" presId="urn:microsoft.com/office/officeart/2005/8/layout/hierarchy2"/>
    <dgm:cxn modelId="{6AEF0174-16F6-4518-B9D7-04FAAA345E46}" type="presOf" srcId="{7A948D02-B095-4863-855E-AE74F1EA8DD2}" destId="{D2AA33EB-04CA-4D27-800E-D4F06C46F72D}" srcOrd="0" destOrd="0" presId="urn:microsoft.com/office/officeart/2005/8/layout/hierarchy2"/>
    <dgm:cxn modelId="{0EE39755-FD08-4C2A-BCE2-7529C8F8CD16}" type="presOf" srcId="{9EE03223-58BF-4AE9-91E1-5B7A800C800F}" destId="{5B4CA094-5882-42B4-8D13-63036FD8F5FA}" srcOrd="1" destOrd="0" presId="urn:microsoft.com/office/officeart/2005/8/layout/hierarchy2"/>
    <dgm:cxn modelId="{FCD5E556-16A4-4D44-8892-3B9546743E68}" srcId="{7D185D18-9D97-4CED-902F-0B1088DF215B}" destId="{8760014E-FB81-464C-B37E-CCC0FF4D1F1E}" srcOrd="0" destOrd="0" parTransId="{BF6505D5-957F-4960-BFD2-140C8362A4A2}" sibTransId="{E0F55AB4-710D-4423-8D50-2D8917CE54CC}"/>
    <dgm:cxn modelId="{B5D7F976-2726-41B2-A3E6-13F404522A6D}" type="presOf" srcId="{10138476-87EF-40EC-8CD5-080F3846EA4D}" destId="{5C3D3A56-5E6C-4A69-8128-FF66E9944317}" srcOrd="0" destOrd="0" presId="urn:microsoft.com/office/officeart/2005/8/layout/hierarchy2"/>
    <dgm:cxn modelId="{5EE99977-73A5-47BD-8077-B1EF986F2159}" srcId="{8760014E-FB81-464C-B37E-CCC0FF4D1F1E}" destId="{216CC3A1-DD5B-4D47-8630-161FD69F7A04}" srcOrd="1" destOrd="0" parTransId="{0FD5D00E-7B17-4660-93A3-D2296B53D79D}" sibTransId="{5F69DBA0-F134-4C94-BF25-17EFF4BCB54F}"/>
    <dgm:cxn modelId="{84655578-8B60-45DB-9F07-5ACFAF0E84A1}" type="presOf" srcId="{4D11DF82-B6FB-4973-97E0-00BE0306E1BE}" destId="{AFC1FE24-C510-4C2B-BB72-DB2029D4025E}" srcOrd="0" destOrd="0" presId="urn:microsoft.com/office/officeart/2005/8/layout/hierarchy2"/>
    <dgm:cxn modelId="{8350B278-312D-472E-B00A-EA001666A73F}" type="presOf" srcId="{DC6D5607-3BFD-4DE5-A75C-1986D55F54A3}" destId="{059CB033-A64F-4CD8-8657-37F6464A65FE}" srcOrd="1" destOrd="0" presId="urn:microsoft.com/office/officeart/2005/8/layout/hierarchy2"/>
    <dgm:cxn modelId="{8166615A-EBCF-428E-860C-94A1189EE45A}" type="presOf" srcId="{F49FDF17-BB44-4CD6-8A64-98B4B0A44B9E}" destId="{D089CFB3-02D0-4B62-B6AD-6D4836D7951E}" srcOrd="1" destOrd="0" presId="urn:microsoft.com/office/officeart/2005/8/layout/hierarchy2"/>
    <dgm:cxn modelId="{8115297C-44D4-47A5-8583-D2BDD2AC8A80}" srcId="{F44779D4-DCB7-4386-8BBF-328323675BB4}" destId="{D95BFD7C-8445-4438-B038-BA3C088914ED}" srcOrd="3" destOrd="0" parTransId="{E868CBE7-1BF1-4C19-B7CA-2CD7644904A2}" sibTransId="{62E68507-88F4-45F4-8517-00ACE5FDDF70}"/>
    <dgm:cxn modelId="{87E40B7D-46D1-4D9D-BDBB-0D30EA00AD63}" srcId="{10138476-87EF-40EC-8CD5-080F3846EA4D}" destId="{69180D21-E92A-4E4E-9B1D-A6C0714C25A2}" srcOrd="0" destOrd="0" parTransId="{FB01A51D-94DB-411C-B727-D20B47A4D020}" sibTransId="{FF3F85B9-83F2-48B5-87E6-69D0DF9627CF}"/>
    <dgm:cxn modelId="{3FF66F80-EE61-4DC9-A2E3-329BA6CF7713}" type="presOf" srcId="{B5D02A84-E396-49AF-8E00-CB0167907766}" destId="{2864F210-2FF6-401F-897D-1660DF97C458}" srcOrd="1" destOrd="0" presId="urn:microsoft.com/office/officeart/2005/8/layout/hierarchy2"/>
    <dgm:cxn modelId="{9AFBCC88-FEA0-4713-B52D-1E675F59E85A}" type="presOf" srcId="{196EBE3F-97B1-43FE-90EB-A70C963B3245}" destId="{A8DC8CDB-97F9-47BB-B3E7-DC44CBA5E86E}" srcOrd="1" destOrd="0" presId="urn:microsoft.com/office/officeart/2005/8/layout/hierarchy2"/>
    <dgm:cxn modelId="{3BBAD688-EF66-40FE-A774-FD8A8108A9AB}" type="presOf" srcId="{7D185D18-9D97-4CED-902F-0B1088DF215B}" destId="{37FB9D9B-63E2-4F68-B8F5-5F90F60CE14C}" srcOrd="0" destOrd="0" presId="urn:microsoft.com/office/officeart/2005/8/layout/hierarchy2"/>
    <dgm:cxn modelId="{F4BC4F8C-6334-4934-9923-8AEB54133BC0}" srcId="{09FEEE91-557B-4D62-82C5-113FA4DE771C}" destId="{7D185D18-9D97-4CED-902F-0B1088DF215B}" srcOrd="0" destOrd="0" parTransId="{5330EB24-EEC3-47F4-8E81-AF75878938C1}" sibTransId="{23CEE4D5-73B8-4DC9-88FF-7413C8E7FFD7}"/>
    <dgm:cxn modelId="{1A689D91-1C84-4A69-B2BD-6E20BF8D59F7}" type="presOf" srcId="{0BDF4164-0D72-41B6-A0F2-930383AC3E14}" destId="{8C053A5A-E082-4ABB-8983-3E40EABE0A02}" srcOrd="1" destOrd="0" presId="urn:microsoft.com/office/officeart/2005/8/layout/hierarchy2"/>
    <dgm:cxn modelId="{69228992-98F5-468C-B904-E4C98BF683B9}" type="presOf" srcId="{5330EB24-EEC3-47F4-8E81-AF75878938C1}" destId="{E8B8C946-7610-46F2-BA9E-7DCCC01FCD72}" srcOrd="1" destOrd="0" presId="urn:microsoft.com/office/officeart/2005/8/layout/hierarchy2"/>
    <dgm:cxn modelId="{094A749B-AD6A-411B-AD33-A8BBA44C3015}" type="presOf" srcId="{0FD5D00E-7B17-4660-93A3-D2296B53D79D}" destId="{BA00DD4B-1EAB-4A50-9C01-FFB03F3900A6}" srcOrd="1" destOrd="0" presId="urn:microsoft.com/office/officeart/2005/8/layout/hierarchy2"/>
    <dgm:cxn modelId="{AB03F89D-C2B5-47BA-B0CF-8D277A01F5EC}" type="presOf" srcId="{216CC3A1-DD5B-4D47-8630-161FD69F7A04}" destId="{555654BC-52E3-4CCE-AFD2-31A67220663B}" srcOrd="0" destOrd="0" presId="urn:microsoft.com/office/officeart/2005/8/layout/hierarchy2"/>
    <dgm:cxn modelId="{3E01599E-328E-4578-BB02-26B69B3B7270}" type="presOf" srcId="{E285A70D-83FB-4479-A412-3B9F27C8BEE0}" destId="{15EBEA6D-8917-4B7E-826C-497C6008DEDD}" srcOrd="0" destOrd="0" presId="urn:microsoft.com/office/officeart/2005/8/layout/hierarchy2"/>
    <dgm:cxn modelId="{FCAFC5A1-C520-47C3-9AF5-3DC05480A260}" type="presOf" srcId="{DC6D5607-3BFD-4DE5-A75C-1986D55F54A3}" destId="{CE84716D-E413-49A1-BE23-27E8AB58D5AD}" srcOrd="0" destOrd="0" presId="urn:microsoft.com/office/officeart/2005/8/layout/hierarchy2"/>
    <dgm:cxn modelId="{D50FD9A6-CFF9-48B2-AD1E-732AAB73EDA3}" srcId="{AA8CBF64-0FCE-4197-8D5A-DF7503C15ECE}" destId="{09FEEE91-557B-4D62-82C5-113FA4DE771C}" srcOrd="0" destOrd="0" parTransId="{13136757-1990-463A-B2E5-A22BF00F88A3}" sibTransId="{F2BBF9E1-1257-49B1-AA56-AA554498CE43}"/>
    <dgm:cxn modelId="{58B362A7-9714-480A-8962-3F909834D406}" type="presOf" srcId="{3A1BA663-364E-4708-9498-E8A2BE433667}" destId="{AAB4D107-3BA7-438D-B1B6-66FD7EA1282A}" srcOrd="0" destOrd="0" presId="urn:microsoft.com/office/officeart/2005/8/layout/hierarchy2"/>
    <dgm:cxn modelId="{44E256A8-E23C-4D09-BF64-BBF3683CBBD1}" type="presOf" srcId="{B5D02A84-E396-49AF-8E00-CB0167907766}" destId="{854655A6-A68A-417C-814A-3C74E9963FAE}" srcOrd="0" destOrd="0" presId="urn:microsoft.com/office/officeart/2005/8/layout/hierarchy2"/>
    <dgm:cxn modelId="{0E388AB0-B767-4478-ABB8-5ADE9732FB97}" type="presOf" srcId="{2105B51C-EEEE-4AB4-8D1F-955EB4072478}" destId="{41F8E9ED-4155-4653-975A-58456D2B6F3D}" srcOrd="1" destOrd="0" presId="urn:microsoft.com/office/officeart/2005/8/layout/hierarchy2"/>
    <dgm:cxn modelId="{26690FB8-D978-428E-B19D-145F7A71EBC8}" type="presOf" srcId="{FFCD1169-7056-4520-99C7-9CF2C2D0EC51}" destId="{EDFD7DBF-BEF1-4711-9D73-566460FA64B2}" srcOrd="0" destOrd="0" presId="urn:microsoft.com/office/officeart/2005/8/layout/hierarchy2"/>
    <dgm:cxn modelId="{677F01BC-D5DE-49CD-B35D-F9B7F5EF4036}" type="presOf" srcId="{5330EB24-EEC3-47F4-8E81-AF75878938C1}" destId="{9BDD80A0-5C12-4997-ABB5-517543E4D734}" srcOrd="0" destOrd="0" presId="urn:microsoft.com/office/officeart/2005/8/layout/hierarchy2"/>
    <dgm:cxn modelId="{A43DD9C7-37A2-4FDE-9C72-B0F8D498598A}" type="presOf" srcId="{8760014E-FB81-464C-B37E-CCC0FF4D1F1E}" destId="{E7BE078F-7D60-4082-B80A-C7ABFF731705}" srcOrd="0" destOrd="0" presId="urn:microsoft.com/office/officeart/2005/8/layout/hierarchy2"/>
    <dgm:cxn modelId="{9AB41CC8-863A-4178-BC5A-0D3A15684D57}" type="presOf" srcId="{69180D21-E92A-4E4E-9B1D-A6C0714C25A2}" destId="{66921C92-284B-4E36-964E-7973E932F9E1}" srcOrd="0" destOrd="0" presId="urn:microsoft.com/office/officeart/2005/8/layout/hierarchy2"/>
    <dgm:cxn modelId="{FF7FC0CA-629D-4DA2-B846-2DF5A19FCE16}" srcId="{69180D21-E92A-4E4E-9B1D-A6C0714C25A2}" destId="{7321433B-1D29-4ABF-8554-8BEBD3A74FC0}" srcOrd="1" destOrd="0" parTransId="{7A948D02-B095-4863-855E-AE74F1EA8DD2}" sibTransId="{7E3ABD2B-FDB6-4875-96EA-8ED7AF93B309}"/>
    <dgm:cxn modelId="{82714ECB-80DA-45EF-B4B7-CDBED024779A}" type="presOf" srcId="{F44779D4-DCB7-4386-8BBF-328323675BB4}" destId="{49BC237D-AE0A-45DF-8AF8-24655676410D}" srcOrd="0" destOrd="0" presId="urn:microsoft.com/office/officeart/2005/8/layout/hierarchy2"/>
    <dgm:cxn modelId="{D85569CE-A2B9-4455-9331-53099FC39EA0}" type="presOf" srcId="{9C457B09-255E-44E5-922F-DE4F04B73070}" destId="{7B8F0ED8-3CAA-4521-B97E-9793569ED9A3}" srcOrd="0" destOrd="0" presId="urn:microsoft.com/office/officeart/2005/8/layout/hierarchy2"/>
    <dgm:cxn modelId="{D580A2CF-3D67-401C-B79D-BD68A05D71D4}" type="presOf" srcId="{FE7EBF4C-DD49-40B6-A698-03A740C98E69}" destId="{3089BEE8-9F34-4C96-BBF8-0C136C77A890}" srcOrd="0" destOrd="0" presId="urn:microsoft.com/office/officeart/2005/8/layout/hierarchy2"/>
    <dgm:cxn modelId="{D3C6A5D0-BB1F-4626-8DD6-7B60079593CC}" srcId="{F44779D4-DCB7-4386-8BBF-328323675BB4}" destId="{FB217DDF-01F5-4914-839E-12AFFAD8063D}" srcOrd="2" destOrd="0" parTransId="{296D60E1-F856-4094-B6B8-0F7F9A10D27B}" sibTransId="{82BB4D19-7114-479F-89C9-3E4F7A0FA65D}"/>
    <dgm:cxn modelId="{4AF188D1-DB4B-4889-8BE6-C4B375AC51DD}" type="presOf" srcId="{564BC4E7-DC35-4F58-9AB9-459EA31DF020}" destId="{0B3F85D3-1481-4C06-90F8-D86212002873}" srcOrd="0" destOrd="0" presId="urn:microsoft.com/office/officeart/2005/8/layout/hierarchy2"/>
    <dgm:cxn modelId="{6988C1D1-7C0C-42EE-9EE0-510EC80B751B}" type="presOf" srcId="{5BB992A5-42AB-48D3-AFBC-027C2F87909C}" destId="{082642EC-99FF-4C7A-8E44-866A0CFFF091}" srcOrd="0" destOrd="0" presId="urn:microsoft.com/office/officeart/2005/8/layout/hierarchy2"/>
    <dgm:cxn modelId="{BBB9B9D2-42FE-4086-A1C3-EF5708988555}" type="presOf" srcId="{9B24F020-4B3B-41D8-8498-F109E0BA6FA0}" destId="{048D7CCB-0B83-443E-A59D-803D37673946}" srcOrd="0" destOrd="0" presId="urn:microsoft.com/office/officeart/2005/8/layout/hierarchy2"/>
    <dgm:cxn modelId="{5F061ED8-74FA-48FE-AC0D-FCF6203C423D}" type="presOf" srcId="{3C850CF6-00FE-4715-996F-C18FD581CE41}" destId="{E5FB0A05-434D-4C61-8DF1-1D0BE1079F5F}" srcOrd="1" destOrd="0" presId="urn:microsoft.com/office/officeart/2005/8/layout/hierarchy2"/>
    <dgm:cxn modelId="{3E0A34D8-DCB1-4DAA-B030-4AE8D1360F4F}" srcId="{9B24F020-4B3B-41D8-8498-F109E0BA6FA0}" destId="{0467ECFD-49D8-492D-AA97-4E3B994DD6DD}" srcOrd="1" destOrd="0" parTransId="{B5D02A84-E396-49AF-8E00-CB0167907766}" sibTransId="{4B811343-02C7-41DC-9C80-E3BC983D1B4C}"/>
    <dgm:cxn modelId="{4681CCD8-A94D-4A01-A5B7-53993B919308}" srcId="{8760014E-FB81-464C-B37E-CCC0FF4D1F1E}" destId="{3A1BA663-364E-4708-9498-E8A2BE433667}" srcOrd="0" destOrd="0" parTransId="{CD28CD1F-25B2-4D08-B6D2-65A3C2856D26}" sibTransId="{B585D249-E849-4E42-9A4B-AE239EE1679F}"/>
    <dgm:cxn modelId="{FA2FFAD9-5AA0-4F01-B00C-792C93F7F3CB}" type="presOf" srcId="{FB01A51D-94DB-411C-B727-D20B47A4D020}" destId="{26335860-D5C9-4016-9730-2EA67044BC44}" srcOrd="1" destOrd="0" presId="urn:microsoft.com/office/officeart/2005/8/layout/hierarchy2"/>
    <dgm:cxn modelId="{954778E2-F404-40DD-A1D7-88B329C52E36}" type="presOf" srcId="{0467ECFD-49D8-492D-AA97-4E3B994DD6DD}" destId="{1CCEBC6F-824B-411D-8EB5-2B7733936399}" srcOrd="0" destOrd="0" presId="urn:microsoft.com/office/officeart/2005/8/layout/hierarchy2"/>
    <dgm:cxn modelId="{C645ECE4-EBA2-4C06-AE2F-86E803F4D870}" srcId="{F44779D4-DCB7-4386-8BBF-328323675BB4}" destId="{FE7EBF4C-DD49-40B6-A698-03A740C98E69}" srcOrd="0" destOrd="0" parTransId="{196EBE3F-97B1-43FE-90EB-A70C963B3245}" sibTransId="{FD0C0853-5F58-4E89-8AA7-7A59B556BED2}"/>
    <dgm:cxn modelId="{478E03EB-FFC6-4EC9-8B55-C82D1E1A78FF}" type="presOf" srcId="{3A2C0DEB-A14F-4C5F-9D7E-383BA75CF6D1}" destId="{3F53CAEC-B7D2-4532-8063-CDFC41EC25CC}" srcOrd="1" destOrd="0" presId="urn:microsoft.com/office/officeart/2005/8/layout/hierarchy2"/>
    <dgm:cxn modelId="{BF9FB2EC-EA9A-48A1-AB64-61D042A7128D}" srcId="{69180D21-E92A-4E4E-9B1D-A6C0714C25A2}" destId="{361A754A-07D1-48D7-9620-D85BC0D621DF}" srcOrd="2" destOrd="0" parTransId="{F49FDF17-BB44-4CD6-8A64-98B4B0A44B9E}" sibTransId="{F7CC808B-1777-4CA6-B329-109F9DABFAE0}"/>
    <dgm:cxn modelId="{9D651BF4-D0BC-4E87-8626-4359C39C81DD}" type="presOf" srcId="{0BDF4164-0D72-41B6-A0F2-930383AC3E14}" destId="{57E7FB71-5E18-49AC-86E5-62600CE54EF6}" srcOrd="0" destOrd="0" presId="urn:microsoft.com/office/officeart/2005/8/layout/hierarchy2"/>
    <dgm:cxn modelId="{D2436CF5-B094-4D91-8C5B-75BE1AA0B931}" type="presOf" srcId="{EDB1CD29-DAE8-4901-95CF-28D0F67FDBAA}" destId="{02DE4910-93EC-4A41-9D8C-7A918942A339}" srcOrd="1" destOrd="0" presId="urn:microsoft.com/office/officeart/2005/8/layout/hierarchy2"/>
    <dgm:cxn modelId="{65C401F8-2E9D-4C7B-90DF-210D5387A742}" type="presOf" srcId="{EDB1CD29-DAE8-4901-95CF-28D0F67FDBAA}" destId="{76F473D3-E3B7-4248-9D35-012FE85ADA89}" srcOrd="0" destOrd="0" presId="urn:microsoft.com/office/officeart/2005/8/layout/hierarchy2"/>
    <dgm:cxn modelId="{B8192BFC-C030-4968-9670-31192D01BDDB}" type="presOf" srcId="{D95BFD7C-8445-4438-B038-BA3C088914ED}" destId="{814E0048-CBE4-4721-8668-644FA1FADA62}" srcOrd="0" destOrd="0" presId="urn:microsoft.com/office/officeart/2005/8/layout/hierarchy2"/>
    <dgm:cxn modelId="{BF5AD0FC-EA8E-4B42-A6B8-B80E99415A4A}" type="presOf" srcId="{09FEEE91-557B-4D62-82C5-113FA4DE771C}" destId="{DDF041BB-2D86-45A3-A9A8-C918838CE612}" srcOrd="0" destOrd="0" presId="urn:microsoft.com/office/officeart/2005/8/layout/hierarchy2"/>
    <dgm:cxn modelId="{65298ECC-501F-4D2A-87C2-4BEC6011D920}" type="presParOf" srcId="{910CC892-5ED5-41A0-A25E-0BF2847EF56F}" destId="{D22BA0AB-955F-4ABD-9418-99DD0E23F1B5}" srcOrd="0" destOrd="0" presId="urn:microsoft.com/office/officeart/2005/8/layout/hierarchy2"/>
    <dgm:cxn modelId="{4296B7E6-AFF9-40AF-9E7A-BDD8395A38F2}" type="presParOf" srcId="{D22BA0AB-955F-4ABD-9418-99DD0E23F1B5}" destId="{DDF041BB-2D86-45A3-A9A8-C918838CE612}" srcOrd="0" destOrd="0" presId="urn:microsoft.com/office/officeart/2005/8/layout/hierarchy2"/>
    <dgm:cxn modelId="{84E4306B-0DC3-4900-BECE-E727B13A96D7}" type="presParOf" srcId="{D22BA0AB-955F-4ABD-9418-99DD0E23F1B5}" destId="{E47DA1DD-73DC-49A9-97EC-3F471E747D01}" srcOrd="1" destOrd="0" presId="urn:microsoft.com/office/officeart/2005/8/layout/hierarchy2"/>
    <dgm:cxn modelId="{CCB5D490-B227-4D2B-8ACC-B100C920F5DA}" type="presParOf" srcId="{E47DA1DD-73DC-49A9-97EC-3F471E747D01}" destId="{9BDD80A0-5C12-4997-ABB5-517543E4D734}" srcOrd="0" destOrd="0" presId="urn:microsoft.com/office/officeart/2005/8/layout/hierarchy2"/>
    <dgm:cxn modelId="{76D935BC-1EA6-4F09-980E-F1A82332FC38}" type="presParOf" srcId="{9BDD80A0-5C12-4997-ABB5-517543E4D734}" destId="{E8B8C946-7610-46F2-BA9E-7DCCC01FCD72}" srcOrd="0" destOrd="0" presId="urn:microsoft.com/office/officeart/2005/8/layout/hierarchy2"/>
    <dgm:cxn modelId="{1434C3FB-DC54-4F17-A294-AD8AFC98E625}" type="presParOf" srcId="{E47DA1DD-73DC-49A9-97EC-3F471E747D01}" destId="{C927B68D-F5E1-4C45-A896-7836E53CFC23}" srcOrd="1" destOrd="0" presId="urn:microsoft.com/office/officeart/2005/8/layout/hierarchy2"/>
    <dgm:cxn modelId="{84C0EA36-BF0E-471F-BDED-F4206B348315}" type="presParOf" srcId="{C927B68D-F5E1-4C45-A896-7836E53CFC23}" destId="{37FB9D9B-63E2-4F68-B8F5-5F90F60CE14C}" srcOrd="0" destOrd="0" presId="urn:microsoft.com/office/officeart/2005/8/layout/hierarchy2"/>
    <dgm:cxn modelId="{D8730B43-473D-4A1B-A9C5-B05602EDAF2B}" type="presParOf" srcId="{C927B68D-F5E1-4C45-A896-7836E53CFC23}" destId="{5FB7AB09-9BEA-49A9-B493-A8D71FF05FE0}" srcOrd="1" destOrd="0" presId="urn:microsoft.com/office/officeart/2005/8/layout/hierarchy2"/>
    <dgm:cxn modelId="{E2E52FBC-0B3C-49C4-A6E7-09435F16E440}" type="presParOf" srcId="{5FB7AB09-9BEA-49A9-B493-A8D71FF05FE0}" destId="{04E78932-A921-4F35-BDB9-86972A0ACD19}" srcOrd="0" destOrd="0" presId="urn:microsoft.com/office/officeart/2005/8/layout/hierarchy2"/>
    <dgm:cxn modelId="{B3A3452F-4E8E-4B27-87BE-426BA189A0F9}" type="presParOf" srcId="{04E78932-A921-4F35-BDB9-86972A0ACD19}" destId="{53B45C10-195C-4FBB-900F-03E9BE079CC9}" srcOrd="0" destOrd="0" presId="urn:microsoft.com/office/officeart/2005/8/layout/hierarchy2"/>
    <dgm:cxn modelId="{A9F0F6D3-25E7-471E-B65B-7686F2DBED26}" type="presParOf" srcId="{5FB7AB09-9BEA-49A9-B493-A8D71FF05FE0}" destId="{16C0EB73-8DC4-43AA-93FB-59528A9B8696}" srcOrd="1" destOrd="0" presId="urn:microsoft.com/office/officeart/2005/8/layout/hierarchy2"/>
    <dgm:cxn modelId="{B29867A6-6E47-4C1F-A16C-2D746A5B86E3}" type="presParOf" srcId="{16C0EB73-8DC4-43AA-93FB-59528A9B8696}" destId="{E7BE078F-7D60-4082-B80A-C7ABFF731705}" srcOrd="0" destOrd="0" presId="urn:microsoft.com/office/officeart/2005/8/layout/hierarchy2"/>
    <dgm:cxn modelId="{B1A7A1A2-65E9-426F-B524-9D874788D9DA}" type="presParOf" srcId="{16C0EB73-8DC4-43AA-93FB-59528A9B8696}" destId="{FFD31B41-EF38-4420-A80A-BC3C4938A055}" srcOrd="1" destOrd="0" presId="urn:microsoft.com/office/officeart/2005/8/layout/hierarchy2"/>
    <dgm:cxn modelId="{EECFBA22-BA32-4D1D-AE4F-B7CF898A60CC}" type="presParOf" srcId="{FFD31B41-EF38-4420-A80A-BC3C4938A055}" destId="{8661379A-8262-4279-821B-0DF7FAD7C9AD}" srcOrd="0" destOrd="0" presId="urn:microsoft.com/office/officeart/2005/8/layout/hierarchy2"/>
    <dgm:cxn modelId="{25B3B784-48E0-4571-8CBF-192B1665A9BA}" type="presParOf" srcId="{8661379A-8262-4279-821B-0DF7FAD7C9AD}" destId="{985644DA-5F30-42B6-9EE1-106049A5259D}" srcOrd="0" destOrd="0" presId="urn:microsoft.com/office/officeart/2005/8/layout/hierarchy2"/>
    <dgm:cxn modelId="{925D7A51-1B24-4BEC-8839-23FE6177FDEB}" type="presParOf" srcId="{FFD31B41-EF38-4420-A80A-BC3C4938A055}" destId="{A2A50E98-C632-425A-A22A-5EB6D780E7FA}" srcOrd="1" destOrd="0" presId="urn:microsoft.com/office/officeart/2005/8/layout/hierarchy2"/>
    <dgm:cxn modelId="{7D666C59-E576-4A84-992D-FCFD71715CC8}" type="presParOf" srcId="{A2A50E98-C632-425A-A22A-5EB6D780E7FA}" destId="{AAB4D107-3BA7-438D-B1B6-66FD7EA1282A}" srcOrd="0" destOrd="0" presId="urn:microsoft.com/office/officeart/2005/8/layout/hierarchy2"/>
    <dgm:cxn modelId="{C425E90C-7060-4007-B356-5A739483E6CD}" type="presParOf" srcId="{A2A50E98-C632-425A-A22A-5EB6D780E7FA}" destId="{5CBB45E3-D26C-4FBF-A02F-57DF8D32AD8C}" srcOrd="1" destOrd="0" presId="urn:microsoft.com/office/officeart/2005/8/layout/hierarchy2"/>
    <dgm:cxn modelId="{5BB31EA4-1FF6-4862-9B6B-545164231B72}" type="presParOf" srcId="{5CBB45E3-D26C-4FBF-A02F-57DF8D32AD8C}" destId="{15EBEA6D-8917-4B7E-826C-497C6008DEDD}" srcOrd="0" destOrd="0" presId="urn:microsoft.com/office/officeart/2005/8/layout/hierarchy2"/>
    <dgm:cxn modelId="{E92A1693-C7BC-4006-B6D0-2F1F6BBD9DE0}" type="presParOf" srcId="{15EBEA6D-8917-4B7E-826C-497C6008DEDD}" destId="{F7FF5BB5-73A0-4FBB-86F6-5370DE12D716}" srcOrd="0" destOrd="0" presId="urn:microsoft.com/office/officeart/2005/8/layout/hierarchy2"/>
    <dgm:cxn modelId="{D99676A4-6956-48EF-A833-A9DF0E018045}" type="presParOf" srcId="{5CBB45E3-D26C-4FBF-A02F-57DF8D32AD8C}" destId="{543BAB5F-4B53-42E7-8577-506C8C454DB0}" srcOrd="1" destOrd="0" presId="urn:microsoft.com/office/officeart/2005/8/layout/hierarchy2"/>
    <dgm:cxn modelId="{677563E4-2921-45A4-9AEB-B9FDBD99D33F}" type="presParOf" srcId="{543BAB5F-4B53-42E7-8577-506C8C454DB0}" destId="{EDFD7DBF-BEF1-4711-9D73-566460FA64B2}" srcOrd="0" destOrd="0" presId="urn:microsoft.com/office/officeart/2005/8/layout/hierarchy2"/>
    <dgm:cxn modelId="{24FA3FF1-2AB8-4ACB-B329-DC3EFE5FAD84}" type="presParOf" srcId="{543BAB5F-4B53-42E7-8577-506C8C454DB0}" destId="{CE917BE7-27BB-48C9-8FB1-5DFECCD38A19}" srcOrd="1" destOrd="0" presId="urn:microsoft.com/office/officeart/2005/8/layout/hierarchy2"/>
    <dgm:cxn modelId="{49E4A890-7A2B-4B58-B2F5-78996E4056D4}" type="presParOf" srcId="{FFD31B41-EF38-4420-A80A-BC3C4938A055}" destId="{1A4F170E-F513-426C-A132-38314ACF5072}" srcOrd="2" destOrd="0" presId="urn:microsoft.com/office/officeart/2005/8/layout/hierarchy2"/>
    <dgm:cxn modelId="{2819B6F4-A8A9-448D-A538-C492EC2B9B1F}" type="presParOf" srcId="{1A4F170E-F513-426C-A132-38314ACF5072}" destId="{BA00DD4B-1EAB-4A50-9C01-FFB03F3900A6}" srcOrd="0" destOrd="0" presId="urn:microsoft.com/office/officeart/2005/8/layout/hierarchy2"/>
    <dgm:cxn modelId="{A4060E97-DDBD-40C4-A2D5-D669C9004105}" type="presParOf" srcId="{FFD31B41-EF38-4420-A80A-BC3C4938A055}" destId="{CBC6BF14-1039-4D44-8D8D-DFA35F1DDF0D}" srcOrd="3" destOrd="0" presId="urn:microsoft.com/office/officeart/2005/8/layout/hierarchy2"/>
    <dgm:cxn modelId="{D46CE6C6-DFB0-472F-B86F-F9B86FB6FB86}" type="presParOf" srcId="{CBC6BF14-1039-4D44-8D8D-DFA35F1DDF0D}" destId="{555654BC-52E3-4CCE-AFD2-31A67220663B}" srcOrd="0" destOrd="0" presId="urn:microsoft.com/office/officeart/2005/8/layout/hierarchy2"/>
    <dgm:cxn modelId="{71C21D63-D79B-4839-B3B5-586FD07CD023}" type="presParOf" srcId="{CBC6BF14-1039-4D44-8D8D-DFA35F1DDF0D}" destId="{C129DC31-E23E-4EC1-B1C7-D3CFD997BD59}" srcOrd="1" destOrd="0" presId="urn:microsoft.com/office/officeart/2005/8/layout/hierarchy2"/>
    <dgm:cxn modelId="{2D2C7F77-5CDE-4FFB-8A9A-98DE631E50CE}" type="presParOf" srcId="{5FB7AB09-9BEA-49A9-B493-A8D71FF05FE0}" destId="{CE84716D-E413-49A1-BE23-27E8AB58D5AD}" srcOrd="2" destOrd="0" presId="urn:microsoft.com/office/officeart/2005/8/layout/hierarchy2"/>
    <dgm:cxn modelId="{2AAF1FA2-D7CA-48B9-83F6-A44769C4F728}" type="presParOf" srcId="{CE84716D-E413-49A1-BE23-27E8AB58D5AD}" destId="{059CB033-A64F-4CD8-8657-37F6464A65FE}" srcOrd="0" destOrd="0" presId="urn:microsoft.com/office/officeart/2005/8/layout/hierarchy2"/>
    <dgm:cxn modelId="{5E36A3E4-2FB4-40D4-8D9B-B44D373249DB}" type="presParOf" srcId="{5FB7AB09-9BEA-49A9-B493-A8D71FF05FE0}" destId="{B0CB391C-DB11-499D-B174-B64885529ABA}" srcOrd="3" destOrd="0" presId="urn:microsoft.com/office/officeart/2005/8/layout/hierarchy2"/>
    <dgm:cxn modelId="{9F635973-E5E9-47B9-B9B4-52B76CB166EC}" type="presParOf" srcId="{B0CB391C-DB11-499D-B174-B64885529ABA}" destId="{048D7CCB-0B83-443E-A59D-803D37673946}" srcOrd="0" destOrd="0" presId="urn:microsoft.com/office/officeart/2005/8/layout/hierarchy2"/>
    <dgm:cxn modelId="{20D73F71-C928-4384-B5CE-A712240608B7}" type="presParOf" srcId="{B0CB391C-DB11-499D-B174-B64885529ABA}" destId="{8969B9E4-454D-4302-B6C8-EFC56005DEFE}" srcOrd="1" destOrd="0" presId="urn:microsoft.com/office/officeart/2005/8/layout/hierarchy2"/>
    <dgm:cxn modelId="{4AFE70A6-491E-41A7-B056-1F5A99142B39}" type="presParOf" srcId="{8969B9E4-454D-4302-B6C8-EFC56005DEFE}" destId="{375818E3-707C-45B0-A1FB-2831471A48AD}" srcOrd="0" destOrd="0" presId="urn:microsoft.com/office/officeart/2005/8/layout/hierarchy2"/>
    <dgm:cxn modelId="{9310522F-FC5A-4056-ADC2-C4BE8E050860}" type="presParOf" srcId="{375818E3-707C-45B0-A1FB-2831471A48AD}" destId="{E5FB0A05-434D-4C61-8DF1-1D0BE1079F5F}" srcOrd="0" destOrd="0" presId="urn:microsoft.com/office/officeart/2005/8/layout/hierarchy2"/>
    <dgm:cxn modelId="{32CCD0F8-E325-4B85-A412-7167718D90D2}" type="presParOf" srcId="{8969B9E4-454D-4302-B6C8-EFC56005DEFE}" destId="{D83FBD83-6570-4D92-8385-4CBDA899BB1E}" srcOrd="1" destOrd="0" presId="urn:microsoft.com/office/officeart/2005/8/layout/hierarchy2"/>
    <dgm:cxn modelId="{0BF7AAF7-FC30-470C-8901-A0A25CEFDF76}" type="presParOf" srcId="{D83FBD83-6570-4D92-8385-4CBDA899BB1E}" destId="{5C3D3A56-5E6C-4A69-8128-FF66E9944317}" srcOrd="0" destOrd="0" presId="urn:microsoft.com/office/officeart/2005/8/layout/hierarchy2"/>
    <dgm:cxn modelId="{4A2B08E3-9B63-4047-B40D-DD039F2592A6}" type="presParOf" srcId="{D83FBD83-6570-4D92-8385-4CBDA899BB1E}" destId="{2D0EF8F4-1D95-4F58-B1E8-898D4B216DC3}" srcOrd="1" destOrd="0" presId="urn:microsoft.com/office/officeart/2005/8/layout/hierarchy2"/>
    <dgm:cxn modelId="{5CDEEAAB-B313-46B7-B71D-01BE62EDFC0B}" type="presParOf" srcId="{2D0EF8F4-1D95-4F58-B1E8-898D4B216DC3}" destId="{F6267367-20CC-42E2-816F-A12E6E0CD158}" srcOrd="0" destOrd="0" presId="urn:microsoft.com/office/officeart/2005/8/layout/hierarchy2"/>
    <dgm:cxn modelId="{6E81DEA6-A66F-4ED0-8B49-05ABC30EF202}" type="presParOf" srcId="{F6267367-20CC-42E2-816F-A12E6E0CD158}" destId="{26335860-D5C9-4016-9730-2EA67044BC44}" srcOrd="0" destOrd="0" presId="urn:microsoft.com/office/officeart/2005/8/layout/hierarchy2"/>
    <dgm:cxn modelId="{28AFC457-1C64-4B3E-840E-89919643FA5C}" type="presParOf" srcId="{2D0EF8F4-1D95-4F58-B1E8-898D4B216DC3}" destId="{B4FFD263-2D94-47BB-9F68-7954CAE8A89C}" srcOrd="1" destOrd="0" presId="urn:microsoft.com/office/officeart/2005/8/layout/hierarchy2"/>
    <dgm:cxn modelId="{582CDFAE-F263-4E83-BCCB-C1AD1ECF5E58}" type="presParOf" srcId="{B4FFD263-2D94-47BB-9F68-7954CAE8A89C}" destId="{66921C92-284B-4E36-964E-7973E932F9E1}" srcOrd="0" destOrd="0" presId="urn:microsoft.com/office/officeart/2005/8/layout/hierarchy2"/>
    <dgm:cxn modelId="{40E54AAA-58C5-4CCD-B299-E4C69B540860}" type="presParOf" srcId="{B4FFD263-2D94-47BB-9F68-7954CAE8A89C}" destId="{14F6CC13-6744-433D-B1EE-04D3024A5AE6}" srcOrd="1" destOrd="0" presId="urn:microsoft.com/office/officeart/2005/8/layout/hierarchy2"/>
    <dgm:cxn modelId="{A354201F-E4CB-4383-A93F-1C130109408D}" type="presParOf" srcId="{14F6CC13-6744-433D-B1EE-04D3024A5AE6}" destId="{C32D964D-05C1-488F-8994-AC1349946E66}" srcOrd="0" destOrd="0" presId="urn:microsoft.com/office/officeart/2005/8/layout/hierarchy2"/>
    <dgm:cxn modelId="{3E2AD20E-8144-4385-930A-90D50A2C6773}" type="presParOf" srcId="{C32D964D-05C1-488F-8994-AC1349946E66}" destId="{48E2E25B-C76C-4BEC-9E0E-74EAE51CFCB4}" srcOrd="0" destOrd="0" presId="urn:microsoft.com/office/officeart/2005/8/layout/hierarchy2"/>
    <dgm:cxn modelId="{BB478C3A-D64E-4D9A-8A16-DB2DCD674336}" type="presParOf" srcId="{14F6CC13-6744-433D-B1EE-04D3024A5AE6}" destId="{87AAC995-7CC8-483E-88D4-6A47B560335B}" srcOrd="1" destOrd="0" presId="urn:microsoft.com/office/officeart/2005/8/layout/hierarchy2"/>
    <dgm:cxn modelId="{79C85FCE-3966-45D5-9A7F-71209612A22F}" type="presParOf" srcId="{87AAC995-7CC8-483E-88D4-6A47B560335B}" destId="{0B3F85D3-1481-4C06-90F8-D86212002873}" srcOrd="0" destOrd="0" presId="urn:microsoft.com/office/officeart/2005/8/layout/hierarchy2"/>
    <dgm:cxn modelId="{F04020D6-E6A6-483F-9C5F-C55D0B51438C}" type="presParOf" srcId="{87AAC995-7CC8-483E-88D4-6A47B560335B}" destId="{2CD150B9-9E9F-4493-8F9C-D4E59908101B}" srcOrd="1" destOrd="0" presId="urn:microsoft.com/office/officeart/2005/8/layout/hierarchy2"/>
    <dgm:cxn modelId="{E1871905-3458-4CD7-9BB8-E58159419A0A}" type="presParOf" srcId="{14F6CC13-6744-433D-B1EE-04D3024A5AE6}" destId="{D2AA33EB-04CA-4D27-800E-D4F06C46F72D}" srcOrd="2" destOrd="0" presId="urn:microsoft.com/office/officeart/2005/8/layout/hierarchy2"/>
    <dgm:cxn modelId="{1DCEDA05-2D37-40C3-B0E4-A6C2796F8B00}" type="presParOf" srcId="{D2AA33EB-04CA-4D27-800E-D4F06C46F72D}" destId="{F3E264E0-787A-474E-A8D8-E8D39B795F0B}" srcOrd="0" destOrd="0" presId="urn:microsoft.com/office/officeart/2005/8/layout/hierarchy2"/>
    <dgm:cxn modelId="{02B2FA64-8E49-4CCB-8BB8-0D81C08CDA9D}" type="presParOf" srcId="{14F6CC13-6744-433D-B1EE-04D3024A5AE6}" destId="{FFBAFEC7-B64A-4655-8D04-0657BBF9D29B}" srcOrd="3" destOrd="0" presId="urn:microsoft.com/office/officeart/2005/8/layout/hierarchy2"/>
    <dgm:cxn modelId="{2D78A408-E194-41C8-A950-0CFA7B1BB3A9}" type="presParOf" srcId="{FFBAFEC7-B64A-4655-8D04-0657BBF9D29B}" destId="{DD88A07F-F61C-43D4-86AA-737D57370C8A}" srcOrd="0" destOrd="0" presId="urn:microsoft.com/office/officeart/2005/8/layout/hierarchy2"/>
    <dgm:cxn modelId="{842FA4A1-3C67-49ED-B644-A9FCFC694CF7}" type="presParOf" srcId="{FFBAFEC7-B64A-4655-8D04-0657BBF9D29B}" destId="{84A8F2FD-8C2E-4B9A-9478-E539BA733493}" srcOrd="1" destOrd="0" presId="urn:microsoft.com/office/officeart/2005/8/layout/hierarchy2"/>
    <dgm:cxn modelId="{A67C87BD-B19C-40F9-BA1C-5BD1B047F001}" type="presParOf" srcId="{14F6CC13-6744-433D-B1EE-04D3024A5AE6}" destId="{57EBC271-23B7-4BF3-80DF-7AFD520AA5A6}" srcOrd="4" destOrd="0" presId="urn:microsoft.com/office/officeart/2005/8/layout/hierarchy2"/>
    <dgm:cxn modelId="{1FCDF6B4-4403-434F-B7F5-D9587D7F9D2D}" type="presParOf" srcId="{57EBC271-23B7-4BF3-80DF-7AFD520AA5A6}" destId="{D089CFB3-02D0-4B62-B6AD-6D4836D7951E}" srcOrd="0" destOrd="0" presId="urn:microsoft.com/office/officeart/2005/8/layout/hierarchy2"/>
    <dgm:cxn modelId="{BCBF85B2-792E-4CC5-ABF3-F5D72A04C889}" type="presParOf" srcId="{14F6CC13-6744-433D-B1EE-04D3024A5AE6}" destId="{EE9B5740-4BBA-405B-9300-D4E41D43B874}" srcOrd="5" destOrd="0" presId="urn:microsoft.com/office/officeart/2005/8/layout/hierarchy2"/>
    <dgm:cxn modelId="{DE96A9A6-66AE-48FA-9752-2DBEC910E0EB}" type="presParOf" srcId="{EE9B5740-4BBA-405B-9300-D4E41D43B874}" destId="{DC9F3CB3-71EA-4A24-B30A-A0B0C4C0F38C}" srcOrd="0" destOrd="0" presId="urn:microsoft.com/office/officeart/2005/8/layout/hierarchy2"/>
    <dgm:cxn modelId="{55E0A70E-5C82-424E-99B3-1F2AED2414A8}" type="presParOf" srcId="{EE9B5740-4BBA-405B-9300-D4E41D43B874}" destId="{D8080C45-905A-4140-BF75-BA7047E51ED2}" srcOrd="1" destOrd="0" presId="urn:microsoft.com/office/officeart/2005/8/layout/hierarchy2"/>
    <dgm:cxn modelId="{0F57ED4C-C5EC-491D-8C16-88CF7E62791E}" type="presParOf" srcId="{8969B9E4-454D-4302-B6C8-EFC56005DEFE}" destId="{854655A6-A68A-417C-814A-3C74E9963FAE}" srcOrd="2" destOrd="0" presId="urn:microsoft.com/office/officeart/2005/8/layout/hierarchy2"/>
    <dgm:cxn modelId="{71502414-A228-47EE-9C91-179DD42FBB27}" type="presParOf" srcId="{854655A6-A68A-417C-814A-3C74E9963FAE}" destId="{2864F210-2FF6-401F-897D-1660DF97C458}" srcOrd="0" destOrd="0" presId="urn:microsoft.com/office/officeart/2005/8/layout/hierarchy2"/>
    <dgm:cxn modelId="{11F02833-3AD8-4B59-82A5-E5BB980895D5}" type="presParOf" srcId="{8969B9E4-454D-4302-B6C8-EFC56005DEFE}" destId="{1DAC6969-6BC8-421B-A7EE-62CF1A41CE69}" srcOrd="3" destOrd="0" presId="urn:microsoft.com/office/officeart/2005/8/layout/hierarchy2"/>
    <dgm:cxn modelId="{CA0E9AA2-1634-4678-B9CB-B09062B5F23E}" type="presParOf" srcId="{1DAC6969-6BC8-421B-A7EE-62CF1A41CE69}" destId="{1CCEBC6F-824B-411D-8EB5-2B7733936399}" srcOrd="0" destOrd="0" presId="urn:microsoft.com/office/officeart/2005/8/layout/hierarchy2"/>
    <dgm:cxn modelId="{5D3B4046-3704-4AE3-B2D9-D96A2C55638C}" type="presParOf" srcId="{1DAC6969-6BC8-421B-A7EE-62CF1A41CE69}" destId="{511C7830-8D03-486E-BB77-9CA60B174BE3}" srcOrd="1" destOrd="0" presId="urn:microsoft.com/office/officeart/2005/8/layout/hierarchy2"/>
    <dgm:cxn modelId="{1DA07DFC-4C20-43A4-89B1-BFDDBE1DF6AE}" type="presParOf" srcId="{511C7830-8D03-486E-BB77-9CA60B174BE3}" destId="{2D28C97A-5C45-4B68-998F-6358A921F93D}" srcOrd="0" destOrd="0" presId="urn:microsoft.com/office/officeart/2005/8/layout/hierarchy2"/>
    <dgm:cxn modelId="{1EA85197-52E6-4573-BA0E-885E6C92F304}" type="presParOf" srcId="{2D28C97A-5C45-4B68-998F-6358A921F93D}" destId="{3F53CAEC-B7D2-4532-8063-CDFC41EC25CC}" srcOrd="0" destOrd="0" presId="urn:microsoft.com/office/officeart/2005/8/layout/hierarchy2"/>
    <dgm:cxn modelId="{7D2CCD59-30CD-40F5-B260-B783BF6B1365}" type="presParOf" srcId="{511C7830-8D03-486E-BB77-9CA60B174BE3}" destId="{70B9EA69-7518-4409-953D-B309CD15F3BF}" srcOrd="1" destOrd="0" presId="urn:microsoft.com/office/officeart/2005/8/layout/hierarchy2"/>
    <dgm:cxn modelId="{C01C7FD5-4D04-4964-93A2-8A3AEA463BAF}" type="presParOf" srcId="{70B9EA69-7518-4409-953D-B309CD15F3BF}" destId="{33D82829-EED0-4CC9-B23E-6004E9C9B9DE}" srcOrd="0" destOrd="0" presId="urn:microsoft.com/office/officeart/2005/8/layout/hierarchy2"/>
    <dgm:cxn modelId="{F8A2F0EB-61AA-4DB8-9C30-98D6BA17997B}" type="presParOf" srcId="{70B9EA69-7518-4409-953D-B309CD15F3BF}" destId="{B3884D98-9AFD-4E3E-A477-13064B00CBFF}" srcOrd="1" destOrd="0" presId="urn:microsoft.com/office/officeart/2005/8/layout/hierarchy2"/>
    <dgm:cxn modelId="{06EA46BE-C5E2-4690-A44F-1DCB30D7111A}" type="presParOf" srcId="{E47DA1DD-73DC-49A9-97EC-3F471E747D01}" destId="{BBDF3809-C607-4DD1-84C8-154C2150E60C}" srcOrd="2" destOrd="0" presId="urn:microsoft.com/office/officeart/2005/8/layout/hierarchy2"/>
    <dgm:cxn modelId="{C0E8F76A-C506-44DB-A9D4-81EB92C89C96}" type="presParOf" srcId="{BBDF3809-C607-4DD1-84C8-154C2150E60C}" destId="{5B4CA094-5882-42B4-8D13-63036FD8F5FA}" srcOrd="0" destOrd="0" presId="urn:microsoft.com/office/officeart/2005/8/layout/hierarchy2"/>
    <dgm:cxn modelId="{A8A771C0-B742-4620-BE2B-C83AD7E7F7C3}" type="presParOf" srcId="{E47DA1DD-73DC-49A9-97EC-3F471E747D01}" destId="{D7353C4F-5CCF-43B9-9AE0-238E830BF7F6}" srcOrd="3" destOrd="0" presId="urn:microsoft.com/office/officeart/2005/8/layout/hierarchy2"/>
    <dgm:cxn modelId="{267B30A3-0E59-4896-A693-FA74D0315DFC}" type="presParOf" srcId="{D7353C4F-5CCF-43B9-9AE0-238E830BF7F6}" destId="{082642EC-99FF-4C7A-8E44-866A0CFFF091}" srcOrd="0" destOrd="0" presId="urn:microsoft.com/office/officeart/2005/8/layout/hierarchy2"/>
    <dgm:cxn modelId="{07D5712A-B115-4276-860D-99A4A644CC38}" type="presParOf" srcId="{D7353C4F-5CCF-43B9-9AE0-238E830BF7F6}" destId="{742B9146-411B-4382-8A73-06F810B66701}" srcOrd="1" destOrd="0" presId="urn:microsoft.com/office/officeart/2005/8/layout/hierarchy2"/>
    <dgm:cxn modelId="{04CB6907-A7CE-4043-AB80-D4FE525E47F7}" type="presParOf" srcId="{742B9146-411B-4382-8A73-06F810B66701}" destId="{3ACDE18B-016F-4981-9745-03E616505819}" srcOrd="0" destOrd="0" presId="urn:microsoft.com/office/officeart/2005/8/layout/hierarchy2"/>
    <dgm:cxn modelId="{ACC29F06-B530-4D0A-B111-F2A2E23B037E}" type="presParOf" srcId="{3ACDE18B-016F-4981-9745-03E616505819}" destId="{41F8E9ED-4155-4653-975A-58456D2B6F3D}" srcOrd="0" destOrd="0" presId="urn:microsoft.com/office/officeart/2005/8/layout/hierarchy2"/>
    <dgm:cxn modelId="{371A2B6D-3055-40C0-A3B6-EAA41F57861A}" type="presParOf" srcId="{742B9146-411B-4382-8A73-06F810B66701}" destId="{B7DCF36A-5ECA-475A-B07A-44DFE3EB0FF9}" srcOrd="1" destOrd="0" presId="urn:microsoft.com/office/officeart/2005/8/layout/hierarchy2"/>
    <dgm:cxn modelId="{98848903-2BCE-42A4-94D2-9FB8E6551927}" type="presParOf" srcId="{B7DCF36A-5ECA-475A-B07A-44DFE3EB0FF9}" destId="{FB8EF60F-E9B4-4163-A327-F36FA39ABF34}" srcOrd="0" destOrd="0" presId="urn:microsoft.com/office/officeart/2005/8/layout/hierarchy2"/>
    <dgm:cxn modelId="{32BE3FED-E49B-4566-B6A7-B4AC6EF552E5}" type="presParOf" srcId="{B7DCF36A-5ECA-475A-B07A-44DFE3EB0FF9}" destId="{F019840B-252B-4526-8E33-DA5B60AE8352}" srcOrd="1" destOrd="0" presId="urn:microsoft.com/office/officeart/2005/8/layout/hierarchy2"/>
    <dgm:cxn modelId="{3259E550-1C74-44E8-9906-3DF0E7D3EF43}" type="presParOf" srcId="{742B9146-411B-4382-8A73-06F810B66701}" destId="{57E7FB71-5E18-49AC-86E5-62600CE54EF6}" srcOrd="2" destOrd="0" presId="urn:microsoft.com/office/officeart/2005/8/layout/hierarchy2"/>
    <dgm:cxn modelId="{7064AB43-2C11-4191-8560-318DA191E5B7}" type="presParOf" srcId="{57E7FB71-5E18-49AC-86E5-62600CE54EF6}" destId="{8C053A5A-E082-4ABB-8983-3E40EABE0A02}" srcOrd="0" destOrd="0" presId="urn:microsoft.com/office/officeart/2005/8/layout/hierarchy2"/>
    <dgm:cxn modelId="{67349633-00D8-4A2D-BE85-620FCF63B3C0}" type="presParOf" srcId="{742B9146-411B-4382-8A73-06F810B66701}" destId="{3C6965ED-6F11-43B1-BDF8-F13031831069}" srcOrd="3" destOrd="0" presId="urn:microsoft.com/office/officeart/2005/8/layout/hierarchy2"/>
    <dgm:cxn modelId="{D193DF99-DAF5-4030-A6A3-59FB459ABB06}" type="presParOf" srcId="{3C6965ED-6F11-43B1-BDF8-F13031831069}" destId="{49BC237D-AE0A-45DF-8AF8-24655676410D}" srcOrd="0" destOrd="0" presId="urn:microsoft.com/office/officeart/2005/8/layout/hierarchy2"/>
    <dgm:cxn modelId="{2E91DDEC-7DD5-4F31-8570-A06A06753366}" type="presParOf" srcId="{3C6965ED-6F11-43B1-BDF8-F13031831069}" destId="{8051D5C8-36EF-446B-B2EF-613F0D82D63B}" srcOrd="1" destOrd="0" presId="urn:microsoft.com/office/officeart/2005/8/layout/hierarchy2"/>
    <dgm:cxn modelId="{0FFB4D99-020C-45B8-B1CE-1173BEED3172}" type="presParOf" srcId="{8051D5C8-36EF-446B-B2EF-613F0D82D63B}" destId="{A94F8135-CA04-4644-AC0A-4BD4311E2420}" srcOrd="0" destOrd="0" presId="urn:microsoft.com/office/officeart/2005/8/layout/hierarchy2"/>
    <dgm:cxn modelId="{4AD9DD84-58E7-4B54-ACD3-A644474C670B}" type="presParOf" srcId="{A94F8135-CA04-4644-AC0A-4BD4311E2420}" destId="{A8DC8CDB-97F9-47BB-B3E7-DC44CBA5E86E}" srcOrd="0" destOrd="0" presId="urn:microsoft.com/office/officeart/2005/8/layout/hierarchy2"/>
    <dgm:cxn modelId="{88A4D3DD-5D5F-430B-971C-975A2611D064}" type="presParOf" srcId="{8051D5C8-36EF-446B-B2EF-613F0D82D63B}" destId="{D998CAA5-0FAD-48A4-8C35-974099D359AA}" srcOrd="1" destOrd="0" presId="urn:microsoft.com/office/officeart/2005/8/layout/hierarchy2"/>
    <dgm:cxn modelId="{D842AC59-EC8C-4558-A68F-5BD2D3C163B7}" type="presParOf" srcId="{D998CAA5-0FAD-48A4-8C35-974099D359AA}" destId="{3089BEE8-9F34-4C96-BBF8-0C136C77A890}" srcOrd="0" destOrd="0" presId="urn:microsoft.com/office/officeart/2005/8/layout/hierarchy2"/>
    <dgm:cxn modelId="{25D83E89-FEE7-444D-AFF7-ECB6FB51F03A}" type="presParOf" srcId="{D998CAA5-0FAD-48A4-8C35-974099D359AA}" destId="{1A09DD1A-8A2A-46A3-B0D8-EC205078EECF}" srcOrd="1" destOrd="0" presId="urn:microsoft.com/office/officeart/2005/8/layout/hierarchy2"/>
    <dgm:cxn modelId="{80F6BBF0-FDBD-4CE1-BB23-7EED4D96B96F}" type="presParOf" srcId="{8051D5C8-36EF-446B-B2EF-613F0D82D63B}" destId="{7B8F0ED8-3CAA-4521-B97E-9793569ED9A3}" srcOrd="2" destOrd="0" presId="urn:microsoft.com/office/officeart/2005/8/layout/hierarchy2"/>
    <dgm:cxn modelId="{97581919-F1CD-475D-8701-FD8F9A27F24B}" type="presParOf" srcId="{7B8F0ED8-3CAA-4521-B97E-9793569ED9A3}" destId="{B8B474E0-7B6B-4BBC-9234-28C6C0C60865}" srcOrd="0" destOrd="0" presId="urn:microsoft.com/office/officeart/2005/8/layout/hierarchy2"/>
    <dgm:cxn modelId="{7657D1F8-BA84-4BE4-95DC-2C70B54C0D3F}" type="presParOf" srcId="{8051D5C8-36EF-446B-B2EF-613F0D82D63B}" destId="{EA56111A-1ECA-4AA1-821D-7D67D7650D0A}" srcOrd="3" destOrd="0" presId="urn:microsoft.com/office/officeart/2005/8/layout/hierarchy2"/>
    <dgm:cxn modelId="{344DAFED-7F0D-43D4-91A1-3301BC85ECCC}" type="presParOf" srcId="{EA56111A-1ECA-4AA1-821D-7D67D7650D0A}" destId="{CEFFC703-C254-495C-9495-D932D6F7DADB}" srcOrd="0" destOrd="0" presId="urn:microsoft.com/office/officeart/2005/8/layout/hierarchy2"/>
    <dgm:cxn modelId="{3CE18F70-8E0D-4CC6-82FC-71E667448BD5}" type="presParOf" srcId="{EA56111A-1ECA-4AA1-821D-7D67D7650D0A}" destId="{12310E25-E121-43A3-B1A0-FD57B7E48210}" srcOrd="1" destOrd="0" presId="urn:microsoft.com/office/officeart/2005/8/layout/hierarchy2"/>
    <dgm:cxn modelId="{46B0B107-A082-48BC-8CAD-ABC0C0391097}" type="presParOf" srcId="{8051D5C8-36EF-446B-B2EF-613F0D82D63B}" destId="{B5B16E24-D382-4DD0-918C-B71798E4A970}" srcOrd="4" destOrd="0" presId="urn:microsoft.com/office/officeart/2005/8/layout/hierarchy2"/>
    <dgm:cxn modelId="{1EB5E672-50A2-4939-9FC7-965EA8BC0987}" type="presParOf" srcId="{B5B16E24-D382-4DD0-918C-B71798E4A970}" destId="{8F971251-BC8C-44B0-9CFD-E5D62BE2A18E}" srcOrd="0" destOrd="0" presId="urn:microsoft.com/office/officeart/2005/8/layout/hierarchy2"/>
    <dgm:cxn modelId="{4EA5A629-72F1-4001-BE35-B1FA1E7D61F9}" type="presParOf" srcId="{8051D5C8-36EF-446B-B2EF-613F0D82D63B}" destId="{79CB5154-C7C5-4529-A56A-A3B885520FF7}" srcOrd="5" destOrd="0" presId="urn:microsoft.com/office/officeart/2005/8/layout/hierarchy2"/>
    <dgm:cxn modelId="{B90D8A0A-8AFF-4277-84B6-0E6ADD195F1B}" type="presParOf" srcId="{79CB5154-C7C5-4529-A56A-A3B885520FF7}" destId="{AC82E926-97EA-4415-9B20-E4F274E5633F}" srcOrd="0" destOrd="0" presId="urn:microsoft.com/office/officeart/2005/8/layout/hierarchy2"/>
    <dgm:cxn modelId="{26A18E43-3D7D-45C4-8795-10341912D7FD}" type="presParOf" srcId="{79CB5154-C7C5-4529-A56A-A3B885520FF7}" destId="{7D19473B-266C-41AD-BDA3-9D7DEB50E3A1}" srcOrd="1" destOrd="0" presId="urn:microsoft.com/office/officeart/2005/8/layout/hierarchy2"/>
    <dgm:cxn modelId="{3F9EFCC2-D7C2-4D06-9CD3-70EE680C252D}" type="presParOf" srcId="{8051D5C8-36EF-446B-B2EF-613F0D82D63B}" destId="{D135F6EE-0705-4359-BBF0-87CB28563D79}" srcOrd="6" destOrd="0" presId="urn:microsoft.com/office/officeart/2005/8/layout/hierarchy2"/>
    <dgm:cxn modelId="{16DA05E8-159A-4669-B2F8-A505163CD42C}" type="presParOf" srcId="{D135F6EE-0705-4359-BBF0-87CB28563D79}" destId="{9C3666C5-2D80-404A-B613-F4B467624E96}" srcOrd="0" destOrd="0" presId="urn:microsoft.com/office/officeart/2005/8/layout/hierarchy2"/>
    <dgm:cxn modelId="{1C8AE8E9-AD67-498D-83F1-4BC36C2EFF14}" type="presParOf" srcId="{8051D5C8-36EF-446B-B2EF-613F0D82D63B}" destId="{652A8F47-29D6-48A7-A6F4-37FA6FA8C4D3}" srcOrd="7" destOrd="0" presId="urn:microsoft.com/office/officeart/2005/8/layout/hierarchy2"/>
    <dgm:cxn modelId="{5D52E045-8769-41B6-BE05-7E2298AC2D93}" type="presParOf" srcId="{652A8F47-29D6-48A7-A6F4-37FA6FA8C4D3}" destId="{814E0048-CBE4-4721-8668-644FA1FADA62}" srcOrd="0" destOrd="0" presId="urn:microsoft.com/office/officeart/2005/8/layout/hierarchy2"/>
    <dgm:cxn modelId="{E864ABC3-99DF-4225-A783-570455ED9966}" type="presParOf" srcId="{652A8F47-29D6-48A7-A6F4-37FA6FA8C4D3}" destId="{50B67F0C-FCB2-42B8-90BD-54ACE99E2389}" srcOrd="1" destOrd="0" presId="urn:microsoft.com/office/officeart/2005/8/layout/hierarchy2"/>
    <dgm:cxn modelId="{6C902CA5-CF86-4FC6-A000-7B9BB20BB6DD}" type="presParOf" srcId="{8051D5C8-36EF-446B-B2EF-613F0D82D63B}" destId="{76F473D3-E3B7-4248-9D35-012FE85ADA89}" srcOrd="8" destOrd="0" presId="urn:microsoft.com/office/officeart/2005/8/layout/hierarchy2"/>
    <dgm:cxn modelId="{1B07952A-0E5A-4D17-88E7-DCFFA306266A}" type="presParOf" srcId="{76F473D3-E3B7-4248-9D35-012FE85ADA89}" destId="{02DE4910-93EC-4A41-9D8C-7A918942A339}" srcOrd="0" destOrd="0" presId="urn:microsoft.com/office/officeart/2005/8/layout/hierarchy2"/>
    <dgm:cxn modelId="{CA3D0AB1-0DE1-41A7-89C3-7E0162FEF40E}" type="presParOf" srcId="{8051D5C8-36EF-446B-B2EF-613F0D82D63B}" destId="{84768CDA-0DB5-4FA5-8C1C-78759B8E252D}" srcOrd="9" destOrd="0" presId="urn:microsoft.com/office/officeart/2005/8/layout/hierarchy2"/>
    <dgm:cxn modelId="{5A647E70-1E97-4020-B178-239918E0910F}" type="presParOf" srcId="{84768CDA-0DB5-4FA5-8C1C-78759B8E252D}" destId="{AFC1FE24-C510-4C2B-BB72-DB2029D4025E}" srcOrd="0" destOrd="0" presId="urn:microsoft.com/office/officeart/2005/8/layout/hierarchy2"/>
    <dgm:cxn modelId="{03210313-9463-48F9-9397-C97E49C30974}" type="presParOf" srcId="{84768CDA-0DB5-4FA5-8C1C-78759B8E252D}" destId="{898FE7A6-0B2E-4F55-8397-A83D11E042E0}" srcOrd="1" destOrd="0" presId="urn:microsoft.com/office/officeart/2005/8/layout/hierarchy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041BB-2D86-45A3-A9A8-C918838CE612}">
      <dsp:nvSpPr>
        <dsp:cNvPr id="0" name=""/>
        <dsp:cNvSpPr/>
      </dsp:nvSpPr>
      <dsp:spPr>
        <a:xfrm>
          <a:off x="197831" y="1815598"/>
          <a:ext cx="1372982" cy="1054422"/>
        </a:xfrm>
        <a:prstGeom prst="roundRect">
          <a:avLst>
            <a:gd name="adj" fmla="val 10000"/>
          </a:avLst>
        </a:prstGeom>
        <a:solidFill>
          <a:srgbClr val="49A7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accent3">
                  <a:lumMod val="50000"/>
                </a:schemeClr>
              </a:solidFill>
            </a:rPr>
            <a:t>Identificación de dificultades y oportunidades de mejoras</a:t>
          </a:r>
        </a:p>
      </dsp:txBody>
      <dsp:txXfrm>
        <a:off x="228714" y="1846481"/>
        <a:ext cx="1311216" cy="992656"/>
      </dsp:txXfrm>
    </dsp:sp>
    <dsp:sp modelId="{9BDD80A0-5C12-4997-ABB5-517543E4D734}">
      <dsp:nvSpPr>
        <dsp:cNvPr id="0" name=""/>
        <dsp:cNvSpPr/>
      </dsp:nvSpPr>
      <dsp:spPr>
        <a:xfrm rot="17562739">
          <a:off x="1282795" y="1901431"/>
          <a:ext cx="938330" cy="17187"/>
        </a:xfrm>
        <a:custGeom>
          <a:avLst/>
          <a:gdLst/>
          <a:ahLst/>
          <a:cxnLst/>
          <a:rect l="0" t="0" r="0" b="0"/>
          <a:pathLst>
            <a:path>
              <a:moveTo>
                <a:pt x="0" y="8593"/>
              </a:moveTo>
              <a:lnTo>
                <a:pt x="938330" y="859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PE" sz="1400" b="1" kern="1200">
            <a:solidFill>
              <a:schemeClr val="accent3">
                <a:lumMod val="50000"/>
              </a:schemeClr>
            </a:solidFill>
          </a:endParaRPr>
        </a:p>
      </dsp:txBody>
      <dsp:txXfrm>
        <a:off x="1728502" y="1886567"/>
        <a:ext cx="46916" cy="46916"/>
      </dsp:txXfrm>
    </dsp:sp>
    <dsp:sp modelId="{37FB9D9B-63E2-4F68-B8F5-5F90F60CE14C}">
      <dsp:nvSpPr>
        <dsp:cNvPr id="0" name=""/>
        <dsp:cNvSpPr/>
      </dsp:nvSpPr>
      <dsp:spPr>
        <a:xfrm>
          <a:off x="1933107" y="1145252"/>
          <a:ext cx="1095113" cy="663979"/>
        </a:xfrm>
        <a:prstGeom prst="roundRect">
          <a:avLst>
            <a:gd name="adj" fmla="val 10000"/>
          </a:avLst>
        </a:prstGeom>
        <a:solidFill>
          <a:srgbClr val="47C9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accent3">
                  <a:lumMod val="50000"/>
                </a:schemeClr>
              </a:solidFill>
            </a:rPr>
            <a:t>Oportunidad de mejora</a:t>
          </a:r>
        </a:p>
      </dsp:txBody>
      <dsp:txXfrm>
        <a:off x="1952554" y="1164699"/>
        <a:ext cx="1056219" cy="625085"/>
      </dsp:txXfrm>
    </dsp:sp>
    <dsp:sp modelId="{04E78932-A921-4F35-BDB9-86972A0ACD19}">
      <dsp:nvSpPr>
        <dsp:cNvPr id="0" name=""/>
        <dsp:cNvSpPr/>
      </dsp:nvSpPr>
      <dsp:spPr>
        <a:xfrm rot="17692822">
          <a:off x="2778808" y="1078050"/>
          <a:ext cx="861116" cy="17187"/>
        </a:xfrm>
        <a:custGeom>
          <a:avLst/>
          <a:gdLst/>
          <a:ahLst/>
          <a:cxnLst/>
          <a:rect l="0" t="0" r="0" b="0"/>
          <a:pathLst>
            <a:path>
              <a:moveTo>
                <a:pt x="0" y="8593"/>
              </a:moveTo>
              <a:lnTo>
                <a:pt x="861116" y="8593"/>
              </a:lnTo>
            </a:path>
          </a:pathLst>
        </a:custGeom>
        <a:noFill/>
        <a:ln w="1270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PE" sz="1400" b="1" kern="1200">
            <a:solidFill>
              <a:schemeClr val="accent3">
                <a:lumMod val="50000"/>
              </a:schemeClr>
            </a:solidFill>
          </a:endParaRPr>
        </a:p>
      </dsp:txBody>
      <dsp:txXfrm>
        <a:off x="3187839" y="1065116"/>
        <a:ext cx="43055" cy="43055"/>
      </dsp:txXfrm>
    </dsp:sp>
    <dsp:sp modelId="{E7BE078F-7D60-4082-B80A-C7ABFF731705}">
      <dsp:nvSpPr>
        <dsp:cNvPr id="0" name=""/>
        <dsp:cNvSpPr/>
      </dsp:nvSpPr>
      <dsp:spPr>
        <a:xfrm>
          <a:off x="3390513" y="469613"/>
          <a:ext cx="1062814" cy="452866"/>
        </a:xfrm>
        <a:prstGeom prst="roundRect">
          <a:avLst>
            <a:gd name="adj" fmla="val 10000"/>
          </a:avLst>
        </a:prstGeom>
        <a:solidFill>
          <a:srgbClr val="45D2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accent3">
                  <a:lumMod val="50000"/>
                </a:schemeClr>
              </a:solidFill>
            </a:rPr>
            <a:t>Individual</a:t>
          </a:r>
        </a:p>
      </dsp:txBody>
      <dsp:txXfrm>
        <a:off x="3403777" y="482877"/>
        <a:ext cx="1036286" cy="426338"/>
      </dsp:txXfrm>
    </dsp:sp>
    <dsp:sp modelId="{8661379A-8262-4279-821B-0DF7FAD7C9AD}">
      <dsp:nvSpPr>
        <dsp:cNvPr id="0" name=""/>
        <dsp:cNvSpPr/>
      </dsp:nvSpPr>
      <dsp:spPr>
        <a:xfrm rot="19457599">
          <a:off x="4411392" y="557254"/>
          <a:ext cx="446165" cy="17187"/>
        </a:xfrm>
        <a:custGeom>
          <a:avLst/>
          <a:gdLst/>
          <a:ahLst/>
          <a:cxnLst/>
          <a:rect l="0" t="0" r="0" b="0"/>
          <a:pathLst>
            <a:path>
              <a:moveTo>
                <a:pt x="0" y="8593"/>
              </a:moveTo>
              <a:lnTo>
                <a:pt x="446165" y="8593"/>
              </a:lnTo>
            </a:path>
          </a:pathLst>
        </a:custGeom>
        <a:noFill/>
        <a:ln w="12700" cap="flat" cmpd="sng" algn="ctr">
          <a:solidFill>
            <a:srgbClr val="00B0F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b="1" kern="1200">
            <a:solidFill>
              <a:schemeClr val="accent3">
                <a:lumMod val="50000"/>
              </a:schemeClr>
            </a:solidFill>
          </a:endParaRPr>
        </a:p>
      </dsp:txBody>
      <dsp:txXfrm>
        <a:off x="4623320" y="554693"/>
        <a:ext cx="22308" cy="22308"/>
      </dsp:txXfrm>
    </dsp:sp>
    <dsp:sp modelId="{AAB4D107-3BA7-438D-B1B6-66FD7EA1282A}">
      <dsp:nvSpPr>
        <dsp:cNvPr id="0" name=""/>
        <dsp:cNvSpPr/>
      </dsp:nvSpPr>
      <dsp:spPr>
        <a:xfrm>
          <a:off x="4815621" y="209215"/>
          <a:ext cx="1115944" cy="452866"/>
        </a:xfrm>
        <a:prstGeom prst="roundRect">
          <a:avLst>
            <a:gd name="adj" fmla="val 10000"/>
          </a:avLst>
        </a:prstGeom>
        <a:solidFill>
          <a:srgbClr val="5DDB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accent3">
                  <a:lumMod val="50000"/>
                </a:schemeClr>
              </a:solidFill>
            </a:rPr>
            <a:t>Capacitación</a:t>
          </a:r>
        </a:p>
      </dsp:txBody>
      <dsp:txXfrm>
        <a:off x="4828885" y="222479"/>
        <a:ext cx="1089416" cy="426338"/>
      </dsp:txXfrm>
    </dsp:sp>
    <dsp:sp modelId="{15EBEA6D-8917-4B7E-826C-497C6008DEDD}">
      <dsp:nvSpPr>
        <dsp:cNvPr id="0" name=""/>
        <dsp:cNvSpPr/>
      </dsp:nvSpPr>
      <dsp:spPr>
        <a:xfrm>
          <a:off x="5931566" y="427055"/>
          <a:ext cx="362293" cy="17187"/>
        </a:xfrm>
        <a:custGeom>
          <a:avLst/>
          <a:gdLst/>
          <a:ahLst/>
          <a:cxnLst/>
          <a:rect l="0" t="0" r="0" b="0"/>
          <a:pathLst>
            <a:path>
              <a:moveTo>
                <a:pt x="0" y="8593"/>
              </a:moveTo>
              <a:lnTo>
                <a:pt x="362293" y="8593"/>
              </a:lnTo>
            </a:path>
          </a:pathLst>
        </a:custGeom>
        <a:noFill/>
        <a:ln w="12700" cap="flat" cmpd="sng" algn="ctr">
          <a:solidFill>
            <a:srgbClr val="10828E"/>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b="1" kern="1200">
            <a:solidFill>
              <a:schemeClr val="accent3">
                <a:lumMod val="50000"/>
              </a:schemeClr>
            </a:solidFill>
          </a:endParaRPr>
        </a:p>
      </dsp:txBody>
      <dsp:txXfrm>
        <a:off x="6103655" y="426591"/>
        <a:ext cx="18114" cy="18114"/>
      </dsp:txXfrm>
    </dsp:sp>
    <dsp:sp modelId="{EDFD7DBF-BEF1-4711-9D73-566460FA64B2}">
      <dsp:nvSpPr>
        <dsp:cNvPr id="0" name=""/>
        <dsp:cNvSpPr/>
      </dsp:nvSpPr>
      <dsp:spPr>
        <a:xfrm>
          <a:off x="6293859" y="209215"/>
          <a:ext cx="905733" cy="452866"/>
        </a:xfrm>
        <a:prstGeom prst="roundRect">
          <a:avLst>
            <a:gd name="adj" fmla="val 10000"/>
          </a:avLst>
        </a:prstGeom>
        <a:solidFill>
          <a:srgbClr val="A7E3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accent3">
                  <a:lumMod val="50000"/>
                </a:schemeClr>
              </a:solidFill>
            </a:rPr>
            <a:t>DNC</a:t>
          </a:r>
        </a:p>
      </dsp:txBody>
      <dsp:txXfrm>
        <a:off x="6307123" y="222479"/>
        <a:ext cx="879205" cy="426338"/>
      </dsp:txXfrm>
    </dsp:sp>
    <dsp:sp modelId="{1A4F170E-F513-426C-A132-38314ACF5072}">
      <dsp:nvSpPr>
        <dsp:cNvPr id="0" name=""/>
        <dsp:cNvSpPr/>
      </dsp:nvSpPr>
      <dsp:spPr>
        <a:xfrm rot="2142401">
          <a:off x="4411392" y="817652"/>
          <a:ext cx="446165" cy="17187"/>
        </a:xfrm>
        <a:custGeom>
          <a:avLst/>
          <a:gdLst/>
          <a:ahLst/>
          <a:cxnLst/>
          <a:rect l="0" t="0" r="0" b="0"/>
          <a:pathLst>
            <a:path>
              <a:moveTo>
                <a:pt x="0" y="8593"/>
              </a:moveTo>
              <a:lnTo>
                <a:pt x="446165" y="8593"/>
              </a:lnTo>
            </a:path>
          </a:pathLst>
        </a:custGeom>
        <a:noFill/>
        <a:ln w="12700" cap="flat" cmpd="sng" algn="ctr">
          <a:solidFill>
            <a:srgbClr val="00B0F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b="1" kern="1200">
            <a:solidFill>
              <a:schemeClr val="accent3">
                <a:lumMod val="50000"/>
              </a:schemeClr>
            </a:solidFill>
          </a:endParaRPr>
        </a:p>
      </dsp:txBody>
      <dsp:txXfrm>
        <a:off x="4623320" y="815092"/>
        <a:ext cx="22308" cy="22308"/>
      </dsp:txXfrm>
    </dsp:sp>
    <dsp:sp modelId="{555654BC-52E3-4CCE-AFD2-31A67220663B}">
      <dsp:nvSpPr>
        <dsp:cNvPr id="0" name=""/>
        <dsp:cNvSpPr/>
      </dsp:nvSpPr>
      <dsp:spPr>
        <a:xfrm>
          <a:off x="4815621" y="730012"/>
          <a:ext cx="1115944" cy="452866"/>
        </a:xfrm>
        <a:prstGeom prst="roundRect">
          <a:avLst>
            <a:gd name="adj" fmla="val 10000"/>
          </a:avLst>
        </a:prstGeom>
        <a:solidFill>
          <a:srgbClr val="5DDB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accent3">
                  <a:lumMod val="50000"/>
                </a:schemeClr>
              </a:solidFill>
            </a:rPr>
            <a:t>Iniciativa</a:t>
          </a:r>
        </a:p>
      </dsp:txBody>
      <dsp:txXfrm>
        <a:off x="4828885" y="743276"/>
        <a:ext cx="1089416" cy="426338"/>
      </dsp:txXfrm>
    </dsp:sp>
    <dsp:sp modelId="{CE84716D-E413-49A1-BE23-27E8AB58D5AD}">
      <dsp:nvSpPr>
        <dsp:cNvPr id="0" name=""/>
        <dsp:cNvSpPr/>
      </dsp:nvSpPr>
      <dsp:spPr>
        <a:xfrm rot="3905786">
          <a:off x="2788448" y="1844317"/>
          <a:ext cx="828360" cy="17187"/>
        </a:xfrm>
        <a:custGeom>
          <a:avLst/>
          <a:gdLst/>
          <a:ahLst/>
          <a:cxnLst/>
          <a:rect l="0" t="0" r="0" b="0"/>
          <a:pathLst>
            <a:path>
              <a:moveTo>
                <a:pt x="0" y="8593"/>
              </a:moveTo>
              <a:lnTo>
                <a:pt x="828360" y="8593"/>
              </a:lnTo>
            </a:path>
          </a:pathLst>
        </a:custGeom>
        <a:noFill/>
        <a:ln w="12700" cap="flat" cmpd="sng" algn="ctr">
          <a:solidFill>
            <a:srgbClr val="00B05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b="1" kern="1200">
            <a:solidFill>
              <a:schemeClr val="accent3">
                <a:lumMod val="50000"/>
              </a:schemeClr>
            </a:solidFill>
          </a:endParaRPr>
        </a:p>
      </dsp:txBody>
      <dsp:txXfrm>
        <a:off x="3181919" y="1832201"/>
        <a:ext cx="41418" cy="41418"/>
      </dsp:txXfrm>
    </dsp:sp>
    <dsp:sp modelId="{048D7CCB-0B83-443E-A59D-803D37673946}">
      <dsp:nvSpPr>
        <dsp:cNvPr id="0" name=""/>
        <dsp:cNvSpPr/>
      </dsp:nvSpPr>
      <dsp:spPr>
        <a:xfrm>
          <a:off x="3377036" y="2002146"/>
          <a:ext cx="1062814" cy="452866"/>
        </a:xfrm>
        <a:prstGeom prst="roundRect">
          <a:avLst>
            <a:gd name="adj" fmla="val 10000"/>
          </a:avLst>
        </a:prstGeom>
        <a:solidFill>
          <a:srgbClr val="45D2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accent3">
                  <a:lumMod val="50000"/>
                </a:schemeClr>
              </a:solidFill>
            </a:rPr>
            <a:t>Institucional</a:t>
          </a:r>
        </a:p>
      </dsp:txBody>
      <dsp:txXfrm>
        <a:off x="3390300" y="2015410"/>
        <a:ext cx="1036286" cy="426338"/>
      </dsp:txXfrm>
    </dsp:sp>
    <dsp:sp modelId="{375818E3-707C-45B0-A1FB-2831471A48AD}">
      <dsp:nvSpPr>
        <dsp:cNvPr id="0" name=""/>
        <dsp:cNvSpPr/>
      </dsp:nvSpPr>
      <dsp:spPr>
        <a:xfrm rot="18557782">
          <a:off x="4331074" y="1990404"/>
          <a:ext cx="593323" cy="17187"/>
        </a:xfrm>
        <a:custGeom>
          <a:avLst/>
          <a:gdLst/>
          <a:ahLst/>
          <a:cxnLst/>
          <a:rect l="0" t="0" r="0" b="0"/>
          <a:pathLst>
            <a:path>
              <a:moveTo>
                <a:pt x="0" y="8593"/>
              </a:moveTo>
              <a:lnTo>
                <a:pt x="593323" y="8593"/>
              </a:lnTo>
            </a:path>
          </a:pathLst>
        </a:custGeom>
        <a:noFill/>
        <a:ln w="1270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PE" sz="1400" b="1" kern="1200">
            <a:solidFill>
              <a:schemeClr val="accent3">
                <a:lumMod val="50000"/>
              </a:schemeClr>
            </a:solidFill>
          </a:endParaRPr>
        </a:p>
      </dsp:txBody>
      <dsp:txXfrm>
        <a:off x="4612903" y="1984165"/>
        <a:ext cx="29666" cy="29666"/>
      </dsp:txXfrm>
    </dsp:sp>
    <dsp:sp modelId="{5C3D3A56-5E6C-4A69-8128-FF66E9944317}">
      <dsp:nvSpPr>
        <dsp:cNvPr id="0" name=""/>
        <dsp:cNvSpPr/>
      </dsp:nvSpPr>
      <dsp:spPr>
        <a:xfrm>
          <a:off x="4815621" y="1542984"/>
          <a:ext cx="1221779" cy="452866"/>
        </a:xfrm>
        <a:prstGeom prst="roundRect">
          <a:avLst>
            <a:gd name="adj" fmla="val 10000"/>
          </a:avLst>
        </a:prstGeom>
        <a:solidFill>
          <a:srgbClr val="CEE6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accent3">
                  <a:lumMod val="50000"/>
                </a:schemeClr>
              </a:solidFill>
            </a:rPr>
            <a:t>Mejora implementada</a:t>
          </a:r>
        </a:p>
      </dsp:txBody>
      <dsp:txXfrm>
        <a:off x="4828885" y="1556248"/>
        <a:ext cx="1195251" cy="426338"/>
      </dsp:txXfrm>
    </dsp:sp>
    <dsp:sp modelId="{F6267367-20CC-42E2-816F-A12E6E0CD158}">
      <dsp:nvSpPr>
        <dsp:cNvPr id="0" name=""/>
        <dsp:cNvSpPr/>
      </dsp:nvSpPr>
      <dsp:spPr>
        <a:xfrm>
          <a:off x="6037401" y="1760824"/>
          <a:ext cx="362293" cy="17187"/>
        </a:xfrm>
        <a:custGeom>
          <a:avLst/>
          <a:gdLst/>
          <a:ahLst/>
          <a:cxnLst/>
          <a:rect l="0" t="0" r="0" b="0"/>
          <a:pathLst>
            <a:path>
              <a:moveTo>
                <a:pt x="0" y="8593"/>
              </a:moveTo>
              <a:lnTo>
                <a:pt x="362293" y="8593"/>
              </a:lnTo>
            </a:path>
          </a:pathLst>
        </a:custGeom>
        <a:noFill/>
        <a:ln w="12700" cap="flat" cmpd="sng" algn="ctr">
          <a:solidFill>
            <a:srgbClr val="E9DB4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PE" sz="1400" b="1" kern="1200">
            <a:solidFill>
              <a:schemeClr val="accent3">
                <a:lumMod val="50000"/>
              </a:schemeClr>
            </a:solidFill>
          </a:endParaRPr>
        </a:p>
      </dsp:txBody>
      <dsp:txXfrm>
        <a:off x="6209490" y="1760360"/>
        <a:ext cx="18114" cy="18114"/>
      </dsp:txXfrm>
    </dsp:sp>
    <dsp:sp modelId="{66921C92-284B-4E36-964E-7973E932F9E1}">
      <dsp:nvSpPr>
        <dsp:cNvPr id="0" name=""/>
        <dsp:cNvSpPr/>
      </dsp:nvSpPr>
      <dsp:spPr>
        <a:xfrm>
          <a:off x="6399694" y="1542984"/>
          <a:ext cx="1193484" cy="452866"/>
        </a:xfrm>
        <a:prstGeom prst="roundRect">
          <a:avLst>
            <a:gd name="adj" fmla="val 10000"/>
          </a:avLst>
        </a:prstGeom>
        <a:solidFill>
          <a:srgbClr val="E9DB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accent3">
                  <a:lumMod val="50000"/>
                </a:schemeClr>
              </a:solidFill>
            </a:rPr>
            <a:t>Rendimiento distinguido</a:t>
          </a:r>
        </a:p>
      </dsp:txBody>
      <dsp:txXfrm>
        <a:off x="6412958" y="1556248"/>
        <a:ext cx="1166956" cy="426338"/>
      </dsp:txXfrm>
    </dsp:sp>
    <dsp:sp modelId="{C32D964D-05C1-488F-8994-AC1349946E66}">
      <dsp:nvSpPr>
        <dsp:cNvPr id="0" name=""/>
        <dsp:cNvSpPr/>
      </dsp:nvSpPr>
      <dsp:spPr>
        <a:xfrm rot="18289469">
          <a:off x="7457117" y="1500425"/>
          <a:ext cx="634417" cy="17187"/>
        </a:xfrm>
        <a:custGeom>
          <a:avLst/>
          <a:gdLst/>
          <a:ahLst/>
          <a:cxnLst/>
          <a:rect l="0" t="0" r="0" b="0"/>
          <a:pathLst>
            <a:path>
              <a:moveTo>
                <a:pt x="0" y="8593"/>
              </a:moveTo>
              <a:lnTo>
                <a:pt x="634417" y="8593"/>
              </a:lnTo>
            </a:path>
          </a:pathLst>
        </a:custGeom>
        <a:noFill/>
        <a:ln w="12700" cap="flat" cmpd="sng" algn="ctr">
          <a:solidFill>
            <a:srgbClr val="F0924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PE" sz="1400" b="1" kern="1200">
            <a:solidFill>
              <a:schemeClr val="accent3">
                <a:lumMod val="50000"/>
              </a:schemeClr>
            </a:solidFill>
          </a:endParaRPr>
        </a:p>
      </dsp:txBody>
      <dsp:txXfrm>
        <a:off x="7758465" y="1493159"/>
        <a:ext cx="31720" cy="31720"/>
      </dsp:txXfrm>
    </dsp:sp>
    <dsp:sp modelId="{0B3F85D3-1481-4C06-90F8-D86212002873}">
      <dsp:nvSpPr>
        <dsp:cNvPr id="0" name=""/>
        <dsp:cNvSpPr/>
      </dsp:nvSpPr>
      <dsp:spPr>
        <a:xfrm>
          <a:off x="7955472" y="1022188"/>
          <a:ext cx="1406839" cy="452866"/>
        </a:xfrm>
        <a:prstGeom prst="roundRect">
          <a:avLst>
            <a:gd name="adj" fmla="val 10000"/>
          </a:avLst>
        </a:prstGeom>
        <a:solidFill>
          <a:srgbClr val="F09244"/>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accent3">
                  <a:lumMod val="50000"/>
                </a:schemeClr>
              </a:solidFill>
            </a:rPr>
            <a:t>Nivel puesto</a:t>
          </a:r>
        </a:p>
      </dsp:txBody>
      <dsp:txXfrm>
        <a:off x="7968736" y="1035452"/>
        <a:ext cx="1380311" cy="426338"/>
      </dsp:txXfrm>
    </dsp:sp>
    <dsp:sp modelId="{D2AA33EB-04CA-4D27-800E-D4F06C46F72D}">
      <dsp:nvSpPr>
        <dsp:cNvPr id="0" name=""/>
        <dsp:cNvSpPr/>
      </dsp:nvSpPr>
      <dsp:spPr>
        <a:xfrm>
          <a:off x="7593179" y="1760824"/>
          <a:ext cx="362293" cy="17187"/>
        </a:xfrm>
        <a:custGeom>
          <a:avLst/>
          <a:gdLst/>
          <a:ahLst/>
          <a:cxnLst/>
          <a:rect l="0" t="0" r="0" b="0"/>
          <a:pathLst>
            <a:path>
              <a:moveTo>
                <a:pt x="0" y="8593"/>
              </a:moveTo>
              <a:lnTo>
                <a:pt x="362293" y="8593"/>
              </a:lnTo>
            </a:path>
          </a:pathLst>
        </a:custGeom>
        <a:noFill/>
        <a:ln w="12700" cap="flat" cmpd="sng" algn="ctr">
          <a:solidFill>
            <a:srgbClr val="F0924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PE" sz="1400" b="1" kern="1200">
            <a:solidFill>
              <a:schemeClr val="accent3">
                <a:lumMod val="50000"/>
              </a:schemeClr>
            </a:solidFill>
          </a:endParaRPr>
        </a:p>
      </dsp:txBody>
      <dsp:txXfrm>
        <a:off x="7765268" y="1760360"/>
        <a:ext cx="18114" cy="18114"/>
      </dsp:txXfrm>
    </dsp:sp>
    <dsp:sp modelId="{DD88A07F-F61C-43D4-86AA-737D57370C8A}">
      <dsp:nvSpPr>
        <dsp:cNvPr id="0" name=""/>
        <dsp:cNvSpPr/>
      </dsp:nvSpPr>
      <dsp:spPr>
        <a:xfrm>
          <a:off x="7955472" y="1542984"/>
          <a:ext cx="1406839" cy="452866"/>
        </a:xfrm>
        <a:prstGeom prst="roundRect">
          <a:avLst>
            <a:gd name="adj" fmla="val 10000"/>
          </a:avLst>
        </a:prstGeom>
        <a:solidFill>
          <a:srgbClr val="F09244"/>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accent3">
                  <a:lumMod val="50000"/>
                </a:schemeClr>
              </a:solidFill>
            </a:rPr>
            <a:t>Nivel área</a:t>
          </a:r>
        </a:p>
      </dsp:txBody>
      <dsp:txXfrm>
        <a:off x="7968736" y="1556248"/>
        <a:ext cx="1380311" cy="426338"/>
      </dsp:txXfrm>
    </dsp:sp>
    <dsp:sp modelId="{57EBC271-23B7-4BF3-80DF-7AFD520AA5A6}">
      <dsp:nvSpPr>
        <dsp:cNvPr id="0" name=""/>
        <dsp:cNvSpPr/>
      </dsp:nvSpPr>
      <dsp:spPr>
        <a:xfrm rot="3382753">
          <a:off x="7447165" y="2033257"/>
          <a:ext cx="654320" cy="17187"/>
        </a:xfrm>
        <a:custGeom>
          <a:avLst/>
          <a:gdLst/>
          <a:ahLst/>
          <a:cxnLst/>
          <a:rect l="0" t="0" r="0" b="0"/>
          <a:pathLst>
            <a:path>
              <a:moveTo>
                <a:pt x="0" y="8593"/>
              </a:moveTo>
              <a:lnTo>
                <a:pt x="654320" y="8593"/>
              </a:lnTo>
            </a:path>
          </a:pathLst>
        </a:custGeom>
        <a:noFill/>
        <a:ln w="12700" cap="flat" cmpd="sng" algn="ctr">
          <a:solidFill>
            <a:srgbClr val="F0924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7757967" y="2025493"/>
        <a:ext cx="32716" cy="32716"/>
      </dsp:txXfrm>
    </dsp:sp>
    <dsp:sp modelId="{DC9F3CB3-71EA-4A24-B30A-A0B0C4C0F38C}">
      <dsp:nvSpPr>
        <dsp:cNvPr id="0" name=""/>
        <dsp:cNvSpPr/>
      </dsp:nvSpPr>
      <dsp:spPr>
        <a:xfrm>
          <a:off x="7955472" y="2087851"/>
          <a:ext cx="1392265" cy="452866"/>
        </a:xfrm>
        <a:prstGeom prst="roundRect">
          <a:avLst>
            <a:gd name="adj" fmla="val 10000"/>
          </a:avLst>
        </a:prstGeom>
        <a:solidFill>
          <a:srgbClr val="F09244"/>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accent3">
                  <a:lumMod val="50000"/>
                </a:schemeClr>
              </a:solidFill>
            </a:rPr>
            <a:t>Nivel institucional</a:t>
          </a:r>
        </a:p>
      </dsp:txBody>
      <dsp:txXfrm>
        <a:off x="7968736" y="2101115"/>
        <a:ext cx="1365737" cy="426338"/>
      </dsp:txXfrm>
    </dsp:sp>
    <dsp:sp modelId="{854655A6-A68A-417C-814A-3C74E9963FAE}">
      <dsp:nvSpPr>
        <dsp:cNvPr id="0" name=""/>
        <dsp:cNvSpPr/>
      </dsp:nvSpPr>
      <dsp:spPr>
        <a:xfrm rot="558894">
          <a:off x="4437340" y="2250803"/>
          <a:ext cx="380791" cy="17187"/>
        </a:xfrm>
        <a:custGeom>
          <a:avLst/>
          <a:gdLst/>
          <a:ahLst/>
          <a:cxnLst/>
          <a:rect l="0" t="0" r="0" b="0"/>
          <a:pathLst>
            <a:path>
              <a:moveTo>
                <a:pt x="0" y="8593"/>
              </a:moveTo>
              <a:lnTo>
                <a:pt x="380791" y="8593"/>
              </a:lnTo>
            </a:path>
          </a:pathLst>
        </a:custGeom>
        <a:noFill/>
        <a:ln w="1270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PE" sz="1400" b="1" kern="1200">
            <a:solidFill>
              <a:schemeClr val="accent3">
                <a:lumMod val="50000"/>
              </a:schemeClr>
            </a:solidFill>
          </a:endParaRPr>
        </a:p>
      </dsp:txBody>
      <dsp:txXfrm>
        <a:off x="4618216" y="2249877"/>
        <a:ext cx="19039" cy="19039"/>
      </dsp:txXfrm>
    </dsp:sp>
    <dsp:sp modelId="{1CCEBC6F-824B-411D-8EB5-2B7733936399}">
      <dsp:nvSpPr>
        <dsp:cNvPr id="0" name=""/>
        <dsp:cNvSpPr/>
      </dsp:nvSpPr>
      <dsp:spPr>
        <a:xfrm>
          <a:off x="4815621" y="2063781"/>
          <a:ext cx="1221779" cy="452866"/>
        </a:xfrm>
        <a:prstGeom prst="roundRect">
          <a:avLst>
            <a:gd name="adj" fmla="val 10000"/>
          </a:avLst>
        </a:prstGeom>
        <a:solidFill>
          <a:srgbClr val="CEE6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accent3">
                  <a:lumMod val="50000"/>
                </a:schemeClr>
              </a:solidFill>
            </a:rPr>
            <a:t>Mejora no implementada</a:t>
          </a:r>
        </a:p>
      </dsp:txBody>
      <dsp:txXfrm>
        <a:off x="4828885" y="2077045"/>
        <a:ext cx="1195251" cy="426338"/>
      </dsp:txXfrm>
    </dsp:sp>
    <dsp:sp modelId="{2D28C97A-5C45-4B68-998F-6358A921F93D}">
      <dsp:nvSpPr>
        <dsp:cNvPr id="0" name=""/>
        <dsp:cNvSpPr/>
      </dsp:nvSpPr>
      <dsp:spPr>
        <a:xfrm>
          <a:off x="6037401" y="2281620"/>
          <a:ext cx="362293" cy="17187"/>
        </a:xfrm>
        <a:custGeom>
          <a:avLst/>
          <a:gdLst/>
          <a:ahLst/>
          <a:cxnLst/>
          <a:rect l="0" t="0" r="0" b="0"/>
          <a:pathLst>
            <a:path>
              <a:moveTo>
                <a:pt x="0" y="8593"/>
              </a:moveTo>
              <a:lnTo>
                <a:pt x="362293" y="8593"/>
              </a:lnTo>
            </a:path>
          </a:pathLst>
        </a:custGeom>
        <a:noFill/>
        <a:ln w="12700" cap="flat" cmpd="sng" algn="ctr">
          <a:solidFill>
            <a:srgbClr val="E9DB4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PE" sz="1400" b="1" kern="1200">
            <a:solidFill>
              <a:schemeClr val="accent3">
                <a:lumMod val="50000"/>
              </a:schemeClr>
            </a:solidFill>
          </a:endParaRPr>
        </a:p>
      </dsp:txBody>
      <dsp:txXfrm>
        <a:off x="6209490" y="2281157"/>
        <a:ext cx="18114" cy="18114"/>
      </dsp:txXfrm>
    </dsp:sp>
    <dsp:sp modelId="{33D82829-EED0-4CC9-B23E-6004E9C9B9DE}">
      <dsp:nvSpPr>
        <dsp:cNvPr id="0" name=""/>
        <dsp:cNvSpPr/>
      </dsp:nvSpPr>
      <dsp:spPr>
        <a:xfrm>
          <a:off x="6399694" y="2063781"/>
          <a:ext cx="1193484" cy="452866"/>
        </a:xfrm>
        <a:prstGeom prst="roundRect">
          <a:avLst>
            <a:gd name="adj" fmla="val 1000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accent3">
                  <a:lumMod val="50000"/>
                </a:schemeClr>
              </a:solidFill>
            </a:rPr>
            <a:t>Consolida ORH</a:t>
          </a:r>
        </a:p>
      </dsp:txBody>
      <dsp:txXfrm>
        <a:off x="6412958" y="2077045"/>
        <a:ext cx="1166956" cy="426338"/>
      </dsp:txXfrm>
    </dsp:sp>
    <dsp:sp modelId="{BBDF3809-C607-4DD1-84C8-154C2150E60C}">
      <dsp:nvSpPr>
        <dsp:cNvPr id="0" name=""/>
        <dsp:cNvSpPr/>
      </dsp:nvSpPr>
      <dsp:spPr>
        <a:xfrm rot="4277774">
          <a:off x="1187069" y="2869274"/>
          <a:ext cx="1129782" cy="17187"/>
        </a:xfrm>
        <a:custGeom>
          <a:avLst/>
          <a:gdLst/>
          <a:ahLst/>
          <a:cxnLst/>
          <a:rect l="0" t="0" r="0" b="0"/>
          <a:pathLst>
            <a:path>
              <a:moveTo>
                <a:pt x="0" y="8593"/>
              </a:moveTo>
              <a:lnTo>
                <a:pt x="1129782" y="859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PE" sz="1400" b="1" kern="1200">
            <a:solidFill>
              <a:schemeClr val="accent3">
                <a:lumMod val="50000"/>
              </a:schemeClr>
            </a:solidFill>
          </a:endParaRPr>
        </a:p>
      </dsp:txBody>
      <dsp:txXfrm>
        <a:off x="1723716" y="2849624"/>
        <a:ext cx="56489" cy="56489"/>
      </dsp:txXfrm>
    </dsp:sp>
    <dsp:sp modelId="{082642EC-99FF-4C7A-8E44-866A0CFFF091}">
      <dsp:nvSpPr>
        <dsp:cNvPr id="0" name=""/>
        <dsp:cNvSpPr/>
      </dsp:nvSpPr>
      <dsp:spPr>
        <a:xfrm>
          <a:off x="1933107" y="3080938"/>
          <a:ext cx="1095113" cy="663979"/>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accent3">
                  <a:lumMod val="50000"/>
                </a:schemeClr>
              </a:solidFill>
            </a:rPr>
            <a:t>Dificultades</a:t>
          </a:r>
        </a:p>
      </dsp:txBody>
      <dsp:txXfrm>
        <a:off x="1952554" y="3100385"/>
        <a:ext cx="1056219" cy="625085"/>
      </dsp:txXfrm>
    </dsp:sp>
    <dsp:sp modelId="{3ACDE18B-016F-4981-9745-03E616505819}">
      <dsp:nvSpPr>
        <dsp:cNvPr id="0" name=""/>
        <dsp:cNvSpPr/>
      </dsp:nvSpPr>
      <dsp:spPr>
        <a:xfrm rot="19457599">
          <a:off x="2986284" y="3274134"/>
          <a:ext cx="446165" cy="17187"/>
        </a:xfrm>
        <a:custGeom>
          <a:avLst/>
          <a:gdLst/>
          <a:ahLst/>
          <a:cxnLst/>
          <a:rect l="0" t="0" r="0" b="0"/>
          <a:pathLst>
            <a:path>
              <a:moveTo>
                <a:pt x="0" y="8593"/>
              </a:moveTo>
              <a:lnTo>
                <a:pt x="446165" y="8593"/>
              </a:lnTo>
            </a:path>
          </a:pathLst>
        </a:custGeom>
        <a:noFill/>
        <a:ln w="12700" cap="flat" cmpd="sng" algn="ctr">
          <a:solidFill>
            <a:srgbClr val="00B05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b="1" kern="1200">
            <a:solidFill>
              <a:schemeClr val="accent3">
                <a:lumMod val="50000"/>
              </a:schemeClr>
            </a:solidFill>
          </a:endParaRPr>
        </a:p>
      </dsp:txBody>
      <dsp:txXfrm>
        <a:off x="3198212" y="3271574"/>
        <a:ext cx="22308" cy="22308"/>
      </dsp:txXfrm>
    </dsp:sp>
    <dsp:sp modelId="{FB8EF60F-E9B4-4163-A327-F36FA39ABF34}">
      <dsp:nvSpPr>
        <dsp:cNvPr id="0" name=""/>
        <dsp:cNvSpPr/>
      </dsp:nvSpPr>
      <dsp:spPr>
        <a:xfrm>
          <a:off x="3390513" y="2926096"/>
          <a:ext cx="1169247" cy="452866"/>
        </a:xfrm>
        <a:prstGeom prst="roundRect">
          <a:avLst>
            <a:gd name="adj" fmla="val 10000"/>
          </a:avLst>
        </a:prstGeom>
        <a:solidFill>
          <a:srgbClr val="0191C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accent3">
                  <a:lumMod val="50000"/>
                </a:schemeClr>
              </a:solidFill>
            </a:rPr>
            <a:t>Acción correctiva</a:t>
          </a:r>
        </a:p>
      </dsp:txBody>
      <dsp:txXfrm>
        <a:off x="3403777" y="2939360"/>
        <a:ext cx="1142719" cy="426338"/>
      </dsp:txXfrm>
    </dsp:sp>
    <dsp:sp modelId="{57E7FB71-5E18-49AC-86E5-62600CE54EF6}">
      <dsp:nvSpPr>
        <dsp:cNvPr id="0" name=""/>
        <dsp:cNvSpPr/>
      </dsp:nvSpPr>
      <dsp:spPr>
        <a:xfrm rot="2142401">
          <a:off x="2986284" y="3534532"/>
          <a:ext cx="446165" cy="17187"/>
        </a:xfrm>
        <a:custGeom>
          <a:avLst/>
          <a:gdLst/>
          <a:ahLst/>
          <a:cxnLst/>
          <a:rect l="0" t="0" r="0" b="0"/>
          <a:pathLst>
            <a:path>
              <a:moveTo>
                <a:pt x="0" y="8593"/>
              </a:moveTo>
              <a:lnTo>
                <a:pt x="446165" y="8593"/>
              </a:lnTo>
            </a:path>
          </a:pathLst>
        </a:custGeom>
        <a:noFill/>
        <a:ln w="12700" cap="flat" cmpd="sng" algn="ctr">
          <a:solidFill>
            <a:srgbClr val="00B05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PE" sz="1400" b="1" kern="1200">
            <a:solidFill>
              <a:schemeClr val="accent3">
                <a:lumMod val="50000"/>
              </a:schemeClr>
            </a:solidFill>
          </a:endParaRPr>
        </a:p>
      </dsp:txBody>
      <dsp:txXfrm>
        <a:off x="3198212" y="3531972"/>
        <a:ext cx="22308" cy="22308"/>
      </dsp:txXfrm>
    </dsp:sp>
    <dsp:sp modelId="{49BC237D-AE0A-45DF-8AF8-24655676410D}">
      <dsp:nvSpPr>
        <dsp:cNvPr id="0" name=""/>
        <dsp:cNvSpPr/>
      </dsp:nvSpPr>
      <dsp:spPr>
        <a:xfrm>
          <a:off x="3390513" y="3446892"/>
          <a:ext cx="1153795" cy="452866"/>
        </a:xfrm>
        <a:prstGeom prst="roundRect">
          <a:avLst>
            <a:gd name="adj" fmla="val 10000"/>
          </a:avLst>
        </a:prstGeom>
        <a:solidFill>
          <a:srgbClr val="0191C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accent3">
                  <a:lumMod val="50000"/>
                </a:schemeClr>
              </a:solidFill>
            </a:rPr>
            <a:t>Modificación de metas</a:t>
          </a:r>
        </a:p>
      </dsp:txBody>
      <dsp:txXfrm>
        <a:off x="3403777" y="3460156"/>
        <a:ext cx="1127267" cy="426338"/>
      </dsp:txXfrm>
    </dsp:sp>
    <dsp:sp modelId="{A94F8135-CA04-4644-AC0A-4BD4311E2420}">
      <dsp:nvSpPr>
        <dsp:cNvPr id="0" name=""/>
        <dsp:cNvSpPr/>
      </dsp:nvSpPr>
      <dsp:spPr>
        <a:xfrm rot="17544103">
          <a:off x="4250127" y="3225274"/>
          <a:ext cx="950656" cy="17187"/>
        </a:xfrm>
        <a:custGeom>
          <a:avLst/>
          <a:gdLst/>
          <a:ahLst/>
          <a:cxnLst/>
          <a:rect l="0" t="0" r="0" b="0"/>
          <a:pathLst>
            <a:path>
              <a:moveTo>
                <a:pt x="0" y="8593"/>
              </a:moveTo>
              <a:lnTo>
                <a:pt x="950656" y="8593"/>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PE" sz="1400" b="1" kern="1200">
            <a:solidFill>
              <a:schemeClr val="accent3">
                <a:lumMod val="50000"/>
              </a:schemeClr>
            </a:solidFill>
          </a:endParaRPr>
        </a:p>
      </dsp:txBody>
      <dsp:txXfrm>
        <a:off x="4701689" y="3210102"/>
        <a:ext cx="47532" cy="47532"/>
      </dsp:txXfrm>
    </dsp:sp>
    <dsp:sp modelId="{3089BEE8-9F34-4C96-BBF8-0C136C77A890}">
      <dsp:nvSpPr>
        <dsp:cNvPr id="0" name=""/>
        <dsp:cNvSpPr/>
      </dsp:nvSpPr>
      <dsp:spPr>
        <a:xfrm>
          <a:off x="4906602" y="2608647"/>
          <a:ext cx="3465308" cy="371527"/>
        </a:xfrm>
        <a:prstGeom prst="roundRect">
          <a:avLst>
            <a:gd name="adj" fmla="val 10000"/>
          </a:avLst>
        </a:prstGeom>
        <a:solidFill>
          <a:srgbClr val="12C4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accent3">
                  <a:lumMod val="50000"/>
                </a:schemeClr>
              </a:solidFill>
            </a:rPr>
            <a:t>Cambios en el POI</a:t>
          </a:r>
        </a:p>
      </dsp:txBody>
      <dsp:txXfrm>
        <a:off x="4917484" y="2619529"/>
        <a:ext cx="3443544" cy="349763"/>
      </dsp:txXfrm>
    </dsp:sp>
    <dsp:sp modelId="{7B8F0ED8-3CAA-4521-B97E-9793569ED9A3}">
      <dsp:nvSpPr>
        <dsp:cNvPr id="0" name=""/>
        <dsp:cNvSpPr/>
      </dsp:nvSpPr>
      <dsp:spPr>
        <a:xfrm rot="18570152">
          <a:off x="4440684" y="3445003"/>
          <a:ext cx="569542" cy="17187"/>
        </a:xfrm>
        <a:custGeom>
          <a:avLst/>
          <a:gdLst/>
          <a:ahLst/>
          <a:cxnLst/>
          <a:rect l="0" t="0" r="0" b="0"/>
          <a:pathLst>
            <a:path>
              <a:moveTo>
                <a:pt x="0" y="8593"/>
              </a:moveTo>
              <a:lnTo>
                <a:pt x="569542" y="8593"/>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PE" sz="1400" b="1" kern="1200">
            <a:solidFill>
              <a:schemeClr val="accent3">
                <a:lumMod val="50000"/>
              </a:schemeClr>
            </a:solidFill>
          </a:endParaRPr>
        </a:p>
      </dsp:txBody>
      <dsp:txXfrm>
        <a:off x="4711217" y="3439358"/>
        <a:ext cx="28477" cy="28477"/>
      </dsp:txXfrm>
    </dsp:sp>
    <dsp:sp modelId="{CEFFC703-C254-495C-9495-D932D6F7DADB}">
      <dsp:nvSpPr>
        <dsp:cNvPr id="0" name=""/>
        <dsp:cNvSpPr/>
      </dsp:nvSpPr>
      <dsp:spPr>
        <a:xfrm>
          <a:off x="4906602" y="3048105"/>
          <a:ext cx="3465308" cy="371527"/>
        </a:xfrm>
        <a:prstGeom prst="roundRect">
          <a:avLst>
            <a:gd name="adj" fmla="val 10000"/>
          </a:avLst>
        </a:prstGeom>
        <a:solidFill>
          <a:srgbClr val="12C4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accent3">
                  <a:lumMod val="50000"/>
                </a:schemeClr>
              </a:solidFill>
            </a:rPr>
            <a:t>Cambio de puesto (temporal o definitiva)</a:t>
          </a:r>
        </a:p>
      </dsp:txBody>
      <dsp:txXfrm>
        <a:off x="4917484" y="3058987"/>
        <a:ext cx="3443544" cy="349763"/>
      </dsp:txXfrm>
    </dsp:sp>
    <dsp:sp modelId="{B5B16E24-D382-4DD0-918C-B71798E4A970}">
      <dsp:nvSpPr>
        <dsp:cNvPr id="0" name=""/>
        <dsp:cNvSpPr/>
      </dsp:nvSpPr>
      <dsp:spPr>
        <a:xfrm>
          <a:off x="4544309" y="3664732"/>
          <a:ext cx="362293" cy="17187"/>
        </a:xfrm>
        <a:custGeom>
          <a:avLst/>
          <a:gdLst/>
          <a:ahLst/>
          <a:cxnLst/>
          <a:rect l="0" t="0" r="0" b="0"/>
          <a:pathLst>
            <a:path>
              <a:moveTo>
                <a:pt x="0" y="8593"/>
              </a:moveTo>
              <a:lnTo>
                <a:pt x="362293" y="8593"/>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PE" sz="1400" b="1" kern="1200">
            <a:solidFill>
              <a:schemeClr val="accent3">
                <a:lumMod val="50000"/>
              </a:schemeClr>
            </a:solidFill>
          </a:endParaRPr>
        </a:p>
      </dsp:txBody>
      <dsp:txXfrm>
        <a:off x="4716398" y="3664268"/>
        <a:ext cx="18114" cy="18114"/>
      </dsp:txXfrm>
    </dsp:sp>
    <dsp:sp modelId="{AC82E926-97EA-4415-9B20-E4F274E5633F}">
      <dsp:nvSpPr>
        <dsp:cNvPr id="0" name=""/>
        <dsp:cNvSpPr/>
      </dsp:nvSpPr>
      <dsp:spPr>
        <a:xfrm>
          <a:off x="4906602" y="3487562"/>
          <a:ext cx="3465308" cy="371527"/>
        </a:xfrm>
        <a:prstGeom prst="roundRect">
          <a:avLst>
            <a:gd name="adj" fmla="val 10000"/>
          </a:avLst>
        </a:prstGeom>
        <a:solidFill>
          <a:srgbClr val="12C4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accent3">
                  <a:lumMod val="50000"/>
                </a:schemeClr>
              </a:solidFill>
            </a:rPr>
            <a:t>Reasignación significativa de recursos</a:t>
          </a:r>
        </a:p>
      </dsp:txBody>
      <dsp:txXfrm>
        <a:off x="4917484" y="3498444"/>
        <a:ext cx="3443544" cy="349763"/>
      </dsp:txXfrm>
    </dsp:sp>
    <dsp:sp modelId="{D135F6EE-0705-4359-BBF0-87CB28563D79}">
      <dsp:nvSpPr>
        <dsp:cNvPr id="0" name=""/>
        <dsp:cNvSpPr/>
      </dsp:nvSpPr>
      <dsp:spPr>
        <a:xfrm rot="3029848">
          <a:off x="4440684" y="3884460"/>
          <a:ext cx="569542" cy="17187"/>
        </a:xfrm>
        <a:custGeom>
          <a:avLst/>
          <a:gdLst/>
          <a:ahLst/>
          <a:cxnLst/>
          <a:rect l="0" t="0" r="0" b="0"/>
          <a:pathLst>
            <a:path>
              <a:moveTo>
                <a:pt x="0" y="8593"/>
              </a:moveTo>
              <a:lnTo>
                <a:pt x="569542" y="8593"/>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PE" sz="1400" b="1" kern="1200">
            <a:solidFill>
              <a:schemeClr val="accent3">
                <a:lumMod val="50000"/>
              </a:schemeClr>
            </a:solidFill>
          </a:endParaRPr>
        </a:p>
      </dsp:txBody>
      <dsp:txXfrm>
        <a:off x="4711217" y="3878816"/>
        <a:ext cx="28477" cy="28477"/>
      </dsp:txXfrm>
    </dsp:sp>
    <dsp:sp modelId="{814E0048-CBE4-4721-8668-644FA1FADA62}">
      <dsp:nvSpPr>
        <dsp:cNvPr id="0" name=""/>
        <dsp:cNvSpPr/>
      </dsp:nvSpPr>
      <dsp:spPr>
        <a:xfrm>
          <a:off x="4906602" y="3927019"/>
          <a:ext cx="3465308" cy="371527"/>
        </a:xfrm>
        <a:prstGeom prst="roundRect">
          <a:avLst>
            <a:gd name="adj" fmla="val 10000"/>
          </a:avLst>
        </a:prstGeom>
        <a:solidFill>
          <a:srgbClr val="12C4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accent3">
                  <a:lumMod val="50000"/>
                </a:schemeClr>
              </a:solidFill>
            </a:rPr>
            <a:t>Cambios en el ROF, MOP, MPP u otros.</a:t>
          </a:r>
        </a:p>
      </dsp:txBody>
      <dsp:txXfrm>
        <a:off x="4917484" y="3937901"/>
        <a:ext cx="3443544" cy="349763"/>
      </dsp:txXfrm>
    </dsp:sp>
    <dsp:sp modelId="{76F473D3-E3B7-4248-9D35-012FE85ADA89}">
      <dsp:nvSpPr>
        <dsp:cNvPr id="0" name=""/>
        <dsp:cNvSpPr/>
      </dsp:nvSpPr>
      <dsp:spPr>
        <a:xfrm rot="4055897">
          <a:off x="4250127" y="4104189"/>
          <a:ext cx="950656" cy="17187"/>
        </a:xfrm>
        <a:custGeom>
          <a:avLst/>
          <a:gdLst/>
          <a:ahLst/>
          <a:cxnLst/>
          <a:rect l="0" t="0" r="0" b="0"/>
          <a:pathLst>
            <a:path>
              <a:moveTo>
                <a:pt x="0" y="8593"/>
              </a:moveTo>
              <a:lnTo>
                <a:pt x="950656" y="8593"/>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PE" sz="1400" b="1" kern="1200">
            <a:solidFill>
              <a:schemeClr val="accent3">
                <a:lumMod val="50000"/>
              </a:schemeClr>
            </a:solidFill>
          </a:endParaRPr>
        </a:p>
      </dsp:txBody>
      <dsp:txXfrm>
        <a:off x="4701689" y="4089016"/>
        <a:ext cx="47532" cy="47532"/>
      </dsp:txXfrm>
    </dsp:sp>
    <dsp:sp modelId="{AFC1FE24-C510-4C2B-BB72-DB2029D4025E}">
      <dsp:nvSpPr>
        <dsp:cNvPr id="0" name=""/>
        <dsp:cNvSpPr/>
      </dsp:nvSpPr>
      <dsp:spPr>
        <a:xfrm>
          <a:off x="4906602" y="4366476"/>
          <a:ext cx="3465308" cy="371527"/>
        </a:xfrm>
        <a:prstGeom prst="roundRect">
          <a:avLst>
            <a:gd name="adj" fmla="val 10000"/>
          </a:avLst>
        </a:prstGeom>
        <a:solidFill>
          <a:srgbClr val="12C4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accent3">
                  <a:lumMod val="50000"/>
                </a:schemeClr>
              </a:solidFill>
            </a:rPr>
            <a:t>Cambios fortuitos o de fuerza mayor</a:t>
          </a:r>
        </a:p>
      </dsp:txBody>
      <dsp:txXfrm>
        <a:off x="4917484" y="4377358"/>
        <a:ext cx="3443544" cy="3497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A598E-D002-435C-B1DD-C2C662EA25F3}" type="datetimeFigureOut">
              <a:rPr lang="es-PE" smtClean="0"/>
              <a:t>26/10/2020</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6A72B6-4279-44F2-8A3A-10B32C048FAF}" type="slidenum">
              <a:rPr lang="es-PE" smtClean="0"/>
              <a:t>‹Nº›</a:t>
            </a:fld>
            <a:endParaRPr lang="es-PE"/>
          </a:p>
        </p:txBody>
      </p:sp>
    </p:spTree>
    <p:extLst>
      <p:ext uri="{BB962C8B-B14F-4D97-AF65-F5344CB8AC3E}">
        <p14:creationId xmlns:p14="http://schemas.microsoft.com/office/powerpoint/2010/main" val="310313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Marcador de imagen de diapositiva 1">
            <a:extLst>
              <a:ext uri="{FF2B5EF4-FFF2-40B4-BE49-F238E27FC236}">
                <a16:creationId xmlns:a16="http://schemas.microsoft.com/office/drawing/2014/main" id="{E67AFEFA-F25B-46C5-9938-B3C8FD6318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Marcador de notas 2">
            <a:extLst>
              <a:ext uri="{FF2B5EF4-FFF2-40B4-BE49-F238E27FC236}">
                <a16:creationId xmlns:a16="http://schemas.microsoft.com/office/drawing/2014/main" id="{D7E31CE1-E49D-4B5E-AB9E-0D634ED3CA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a:p>
        </p:txBody>
      </p:sp>
      <p:sp>
        <p:nvSpPr>
          <p:cNvPr id="50180" name="Marcador de número de diapositiva 3">
            <a:extLst>
              <a:ext uri="{FF2B5EF4-FFF2-40B4-BE49-F238E27FC236}">
                <a16:creationId xmlns:a16="http://schemas.microsoft.com/office/drawing/2014/main" id="{FE9CBDE1-CACC-4E8E-BBD2-01385F1F33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A41D15-0DEB-42AB-9614-A72E9D0E3EBD}" type="slidenum">
              <a:rPr kumimoji="0" lang="es-PE"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s-PE" altLang="es-P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49356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Tener en cuenta que si el/la servidor/a no entrega la evidencia final se debe registrar “no entregado”</a:t>
            </a:r>
          </a:p>
        </p:txBody>
      </p:sp>
      <p:sp>
        <p:nvSpPr>
          <p:cNvPr id="4" name="Marcador de número de diapositiva 3"/>
          <p:cNvSpPr>
            <a:spLocks noGrp="1"/>
          </p:cNvSpPr>
          <p:nvPr>
            <p:ph type="sldNum" sz="quarter" idx="5"/>
          </p:nvPr>
        </p:nvSpPr>
        <p:spPr/>
        <p:txBody>
          <a:bodyPr/>
          <a:lstStyle/>
          <a:p>
            <a:fld id="{1D6A72B6-4279-44F2-8A3A-10B32C048FAF}" type="slidenum">
              <a:rPr lang="es-PE" smtClean="0"/>
              <a:t>11</a:t>
            </a:fld>
            <a:endParaRPr lang="es-PE"/>
          </a:p>
        </p:txBody>
      </p:sp>
    </p:spTree>
    <p:extLst>
      <p:ext uri="{BB962C8B-B14F-4D97-AF65-F5344CB8AC3E}">
        <p14:creationId xmlns:p14="http://schemas.microsoft.com/office/powerpoint/2010/main" val="2032114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082800" y="2387600"/>
            <a:ext cx="8585200" cy="1122362"/>
          </a:xfrm>
        </p:spPr>
        <p:txBody>
          <a:bodyPr anchor="t" anchorCtr="0">
            <a:normAutofit/>
          </a:bodyPr>
          <a:lstStyle>
            <a:lvl1pPr algn="ctr">
              <a:defRPr sz="3600"/>
            </a:lvl1pPr>
          </a:lstStyle>
          <a:p>
            <a:r>
              <a:rPr lang="es-ES" dirty="0"/>
              <a:t>Haga clic para modificar el estilo de título del patrón</a:t>
            </a:r>
            <a:endParaRPr lang="es-PE" dirty="0"/>
          </a:p>
        </p:txBody>
      </p:sp>
      <p:sp>
        <p:nvSpPr>
          <p:cNvPr id="3" name="Subtítulo 2"/>
          <p:cNvSpPr>
            <a:spLocks noGrp="1"/>
          </p:cNvSpPr>
          <p:nvPr>
            <p:ph type="subTitle" idx="1"/>
          </p:nvPr>
        </p:nvSpPr>
        <p:spPr>
          <a:xfrm>
            <a:off x="2082800" y="3602038"/>
            <a:ext cx="85852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2BA14EE2-956B-4517-B2F7-3F9A8D0C72AA}"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C1563EB1-147B-4CF0-AD1C-14D08F08CF2E}" type="slidenum">
              <a:rPr lang="es-PE" smtClean="0"/>
              <a:t>‹Nº›</a:t>
            </a:fld>
            <a:endParaRPr lang="es-PE"/>
          </a:p>
        </p:txBody>
      </p:sp>
    </p:spTree>
    <p:extLst>
      <p:ext uri="{BB962C8B-B14F-4D97-AF65-F5344CB8AC3E}">
        <p14:creationId xmlns:p14="http://schemas.microsoft.com/office/powerpoint/2010/main" val="20676234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3A55DBCC-BEE3-4C31-97AF-3F760C3D6168}"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C67156D5-6540-429B-A834-CDF86F70D656}" type="slidenum">
              <a:rPr lang="es-PE" smtClean="0"/>
              <a:t>‹Nº›</a:t>
            </a:fld>
            <a:endParaRPr lang="es-PE"/>
          </a:p>
        </p:txBody>
      </p:sp>
    </p:spTree>
    <p:extLst>
      <p:ext uri="{BB962C8B-B14F-4D97-AF65-F5344CB8AC3E}">
        <p14:creationId xmlns:p14="http://schemas.microsoft.com/office/powerpoint/2010/main" val="33070804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0189" y="640080"/>
            <a:ext cx="3564572"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8138160" y="0"/>
            <a:ext cx="405384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230189" y="2240280"/>
            <a:ext cx="356457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7B5F2BE-D6DA-4174-933F-AEF185949576}"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9EF93418-AAFE-495F-A207-6BB7DD400344}" type="slidenum">
              <a:rPr lang="es-PE" smtClean="0"/>
              <a:t>‹Nº›</a:t>
            </a:fld>
            <a:endParaRPr lang="es-PE"/>
          </a:p>
        </p:txBody>
      </p:sp>
    </p:spTree>
    <p:extLst>
      <p:ext uri="{BB962C8B-B14F-4D97-AF65-F5344CB8AC3E}">
        <p14:creationId xmlns:p14="http://schemas.microsoft.com/office/powerpoint/2010/main" val="23210135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8063E8F5-F40F-47CD-9B4E-3A36C8462AD4}"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E06867C8-D2CA-4BEF-B480-E36FDF9BBE4F}" type="slidenum">
              <a:rPr lang="es-PE" smtClean="0"/>
              <a:t>‹Nº›</a:t>
            </a:fld>
            <a:endParaRPr lang="es-PE"/>
          </a:p>
        </p:txBody>
      </p:sp>
    </p:spTree>
    <p:extLst>
      <p:ext uri="{BB962C8B-B14F-4D97-AF65-F5344CB8AC3E}">
        <p14:creationId xmlns:p14="http://schemas.microsoft.com/office/powerpoint/2010/main" val="33299308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85800" y="2926078"/>
            <a:ext cx="5181600" cy="299180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contenido 3"/>
          <p:cNvSpPr>
            <a:spLocks noGrp="1"/>
          </p:cNvSpPr>
          <p:nvPr>
            <p:ph sz="half" idx="2"/>
          </p:nvPr>
        </p:nvSpPr>
        <p:spPr>
          <a:xfrm>
            <a:off x="6339840" y="2926078"/>
            <a:ext cx="5181600" cy="299180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5" name="Marcador de fecha 4"/>
          <p:cNvSpPr>
            <a:spLocks noGrp="1"/>
          </p:cNvSpPr>
          <p:nvPr>
            <p:ph type="dt" sz="half" idx="10"/>
          </p:nvPr>
        </p:nvSpPr>
        <p:spPr/>
        <p:txBody>
          <a:bodyPr/>
          <a:lstStyle/>
          <a:p>
            <a:fld id="{8063E8F5-F40F-47CD-9B4E-3A36C8462AD4}"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E06867C8-D2CA-4BEF-B480-E36FDF9BBE4F}" type="slidenum">
              <a:rPr lang="es-PE" smtClean="0"/>
              <a:t>‹Nº›</a:t>
            </a:fld>
            <a:endParaRPr lang="es-PE"/>
          </a:p>
        </p:txBody>
      </p:sp>
    </p:spTree>
    <p:extLst>
      <p:ext uri="{BB962C8B-B14F-4D97-AF65-F5344CB8AC3E}">
        <p14:creationId xmlns:p14="http://schemas.microsoft.com/office/powerpoint/2010/main" val="30872305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895599"/>
            <a:ext cx="5157787" cy="329406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895599"/>
            <a:ext cx="5183188" cy="32940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8063E8F5-F40F-47CD-9B4E-3A36C8462AD4}" type="datetimeFigureOut">
              <a:rPr lang="es-PE" smtClean="0"/>
              <a:t>26/10/2020</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E06867C8-D2CA-4BEF-B480-E36FDF9BBE4F}" type="slidenum">
              <a:rPr lang="es-PE" smtClean="0"/>
              <a:t>‹Nº›</a:t>
            </a:fld>
            <a:endParaRPr lang="es-PE"/>
          </a:p>
        </p:txBody>
      </p:sp>
    </p:spTree>
    <p:extLst>
      <p:ext uri="{BB962C8B-B14F-4D97-AF65-F5344CB8AC3E}">
        <p14:creationId xmlns:p14="http://schemas.microsoft.com/office/powerpoint/2010/main" val="39778812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8063E8F5-F40F-47CD-9B4E-3A36C8462AD4}" type="datetimeFigureOut">
              <a:rPr lang="es-PE" smtClean="0"/>
              <a:t>26/10/2020</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E06867C8-D2CA-4BEF-B480-E36FDF9BBE4F}" type="slidenum">
              <a:rPr lang="es-PE" smtClean="0"/>
              <a:t>‹Nº›</a:t>
            </a:fld>
            <a:endParaRPr lang="es-PE"/>
          </a:p>
        </p:txBody>
      </p:sp>
    </p:spTree>
    <p:extLst>
      <p:ext uri="{BB962C8B-B14F-4D97-AF65-F5344CB8AC3E}">
        <p14:creationId xmlns:p14="http://schemas.microsoft.com/office/powerpoint/2010/main" val="10177272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063E8F5-F40F-47CD-9B4E-3A36C8462AD4}" type="datetimeFigureOut">
              <a:rPr lang="es-PE" smtClean="0"/>
              <a:t>26/10/2020</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E06867C8-D2CA-4BEF-B480-E36FDF9BBE4F}" type="slidenum">
              <a:rPr lang="es-PE" smtClean="0"/>
              <a:t>‹Nº›</a:t>
            </a:fld>
            <a:endParaRPr lang="es-PE"/>
          </a:p>
        </p:txBody>
      </p:sp>
    </p:spTree>
    <p:extLst>
      <p:ext uri="{BB962C8B-B14F-4D97-AF65-F5344CB8AC3E}">
        <p14:creationId xmlns:p14="http://schemas.microsoft.com/office/powerpoint/2010/main" val="2076036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7671B32C-DA71-489D-8A10-9FBF0FE9DBA6}"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7DCD61DE-A33E-46D9-A8F1-3AB58536A976}" type="slidenum">
              <a:rPr lang="es-PE" smtClean="0"/>
              <a:t>‹Nº›</a:t>
            </a:fld>
            <a:endParaRPr lang="es-PE"/>
          </a:p>
        </p:txBody>
      </p:sp>
    </p:spTree>
    <p:extLst>
      <p:ext uri="{BB962C8B-B14F-4D97-AF65-F5344CB8AC3E}">
        <p14:creationId xmlns:p14="http://schemas.microsoft.com/office/powerpoint/2010/main" val="13214419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7671B32C-DA71-489D-8A10-9FBF0FE9DBA6}"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7DCD61DE-A33E-46D9-A8F1-3AB58536A976}" type="slidenum">
              <a:rPr lang="es-PE" smtClean="0"/>
              <a:t>‹Nº›</a:t>
            </a:fld>
            <a:endParaRPr lang="es-PE"/>
          </a:p>
        </p:txBody>
      </p:sp>
    </p:spTree>
    <p:extLst>
      <p:ext uri="{BB962C8B-B14F-4D97-AF65-F5344CB8AC3E}">
        <p14:creationId xmlns:p14="http://schemas.microsoft.com/office/powerpoint/2010/main" val="16011934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593080" y="365125"/>
            <a:ext cx="5762308" cy="1325563"/>
          </a:xfrm>
        </p:spPr>
        <p:txBody>
          <a:bodyPr/>
          <a:lstStyle/>
          <a:p>
            <a:r>
              <a:rPr lang="es-ES" dirty="0"/>
              <a:t>Haga clic para modificar el estilo de título del patrón</a:t>
            </a:r>
            <a:endParaRPr lang="es-PE" dirty="0"/>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7671B32C-DA71-489D-8A10-9FBF0FE9DBA6}" type="datetimeFigureOut">
              <a:rPr lang="es-PE" smtClean="0"/>
              <a:t>26/10/2020</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7DCD61DE-A33E-46D9-A8F1-3AB58536A976}" type="slidenum">
              <a:rPr lang="es-PE" smtClean="0"/>
              <a:t>‹Nº›</a:t>
            </a:fld>
            <a:endParaRPr lang="es-PE"/>
          </a:p>
        </p:txBody>
      </p:sp>
    </p:spTree>
    <p:extLst>
      <p:ext uri="{BB962C8B-B14F-4D97-AF65-F5344CB8AC3E}">
        <p14:creationId xmlns:p14="http://schemas.microsoft.com/office/powerpoint/2010/main" val="16496043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7671B32C-DA71-489D-8A10-9FBF0FE9DBA6}" type="datetimeFigureOut">
              <a:rPr lang="es-PE" smtClean="0"/>
              <a:t>26/10/2020</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7DCD61DE-A33E-46D9-A8F1-3AB58536A976}" type="slidenum">
              <a:rPr lang="es-PE" smtClean="0"/>
              <a:t>‹Nº›</a:t>
            </a:fld>
            <a:endParaRPr lang="es-PE"/>
          </a:p>
        </p:txBody>
      </p:sp>
    </p:spTree>
    <p:extLst>
      <p:ext uri="{BB962C8B-B14F-4D97-AF65-F5344CB8AC3E}">
        <p14:creationId xmlns:p14="http://schemas.microsoft.com/office/powerpoint/2010/main" val="5041522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559407"/>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559407"/>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3A55DBCC-BEE3-4C31-97AF-3F760C3D6168}"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C67156D5-6540-429B-A834-CDF86F70D656}" type="slidenum">
              <a:rPr lang="es-PE" smtClean="0"/>
              <a:t>‹Nº›</a:t>
            </a:fld>
            <a:endParaRPr lang="es-PE"/>
          </a:p>
        </p:txBody>
      </p:sp>
    </p:spTree>
    <p:extLst>
      <p:ext uri="{BB962C8B-B14F-4D97-AF65-F5344CB8AC3E}">
        <p14:creationId xmlns:p14="http://schemas.microsoft.com/office/powerpoint/2010/main" val="24402249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671B32C-DA71-489D-8A10-9FBF0FE9DBA6}" type="datetimeFigureOut">
              <a:rPr lang="es-PE" smtClean="0"/>
              <a:t>26/10/2020</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7DCD61DE-A33E-46D9-A8F1-3AB58536A976}" type="slidenum">
              <a:rPr lang="es-PE" smtClean="0"/>
              <a:t>‹Nº›</a:t>
            </a:fld>
            <a:endParaRPr lang="es-PE"/>
          </a:p>
        </p:txBody>
      </p:sp>
    </p:spTree>
    <p:extLst>
      <p:ext uri="{BB962C8B-B14F-4D97-AF65-F5344CB8AC3E}">
        <p14:creationId xmlns:p14="http://schemas.microsoft.com/office/powerpoint/2010/main" val="30605061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7560628" y="457200"/>
            <a:ext cx="3932237" cy="1600200"/>
          </a:xfrm>
        </p:spPr>
        <p:txBody>
          <a:bodyPr anchor="b"/>
          <a:lstStyle>
            <a:lvl1pPr algn="r">
              <a:defRPr sz="3200"/>
            </a:lvl1pPr>
          </a:lstStyle>
          <a:p>
            <a:r>
              <a:rPr lang="es-ES"/>
              <a:t>Haga clic para modificar el estilo de título del patrón</a:t>
            </a:r>
            <a:endParaRPr lang="es-PE"/>
          </a:p>
        </p:txBody>
      </p:sp>
      <p:sp>
        <p:nvSpPr>
          <p:cNvPr id="4" name="Marcador de texto 3"/>
          <p:cNvSpPr>
            <a:spLocks noGrp="1"/>
          </p:cNvSpPr>
          <p:nvPr>
            <p:ph type="body" sz="half" idx="2"/>
          </p:nvPr>
        </p:nvSpPr>
        <p:spPr>
          <a:xfrm>
            <a:off x="7560628" y="2057400"/>
            <a:ext cx="3932237" cy="3811588"/>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7559040" y="6356350"/>
            <a:ext cx="2743200" cy="365125"/>
          </a:xfrm>
        </p:spPr>
        <p:txBody>
          <a:bodyPr/>
          <a:lstStyle>
            <a:lvl1pPr algn="r">
              <a:defRPr/>
            </a:lvl1pPr>
          </a:lstStyle>
          <a:p>
            <a:fld id="{7671B32C-DA71-489D-8A10-9FBF0FE9DBA6}" type="datetimeFigureOut">
              <a:rPr lang="es-PE" smtClean="0"/>
              <a:pPr/>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7DCD61DE-A33E-46D9-A8F1-3AB58536A976}" type="slidenum">
              <a:rPr lang="es-PE" smtClean="0"/>
              <a:t>‹Nº›</a:t>
            </a:fld>
            <a:endParaRPr lang="es-PE"/>
          </a:p>
        </p:txBody>
      </p:sp>
    </p:spTree>
    <p:extLst>
      <p:ext uri="{BB962C8B-B14F-4D97-AF65-F5344CB8AC3E}">
        <p14:creationId xmlns:p14="http://schemas.microsoft.com/office/powerpoint/2010/main" val="13692668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7621588" y="411480"/>
            <a:ext cx="3932237" cy="1600200"/>
          </a:xfrm>
        </p:spPr>
        <p:txBody>
          <a:bodyPr anchor="b"/>
          <a:lstStyle>
            <a:lvl1pPr algn="r">
              <a:defRPr sz="3200"/>
            </a:lvl1pPr>
          </a:lstStyle>
          <a:p>
            <a:r>
              <a:rPr lang="es-ES"/>
              <a:t>Haga clic para modificar el estilo de título del patrón</a:t>
            </a:r>
            <a:endParaRPr lang="es-PE"/>
          </a:p>
        </p:txBody>
      </p:sp>
      <p:sp>
        <p:nvSpPr>
          <p:cNvPr id="4" name="Marcador de texto 3"/>
          <p:cNvSpPr>
            <a:spLocks noGrp="1"/>
          </p:cNvSpPr>
          <p:nvPr>
            <p:ph type="body" sz="half" idx="2"/>
          </p:nvPr>
        </p:nvSpPr>
        <p:spPr>
          <a:xfrm>
            <a:off x="7621588" y="2011680"/>
            <a:ext cx="3932237" cy="3811588"/>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671B32C-DA71-489D-8A10-9FBF0FE9DBA6}"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7DCD61DE-A33E-46D9-A8F1-3AB58536A976}" type="slidenum">
              <a:rPr lang="es-PE" smtClean="0"/>
              <a:t>‹Nº›</a:t>
            </a:fld>
            <a:endParaRPr lang="es-PE"/>
          </a:p>
        </p:txBody>
      </p:sp>
    </p:spTree>
    <p:extLst>
      <p:ext uri="{BB962C8B-B14F-4D97-AF65-F5344CB8AC3E}">
        <p14:creationId xmlns:p14="http://schemas.microsoft.com/office/powerpoint/2010/main" val="31765448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67CF39C2-96B4-4AC6-82D4-0C31CD7BFBB5}"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45290889-412B-4829-B468-C818655D3CF0}" type="slidenum">
              <a:rPr lang="es-PE" smtClean="0"/>
              <a:t>‹Nº›</a:t>
            </a:fld>
            <a:endParaRPr lang="es-PE"/>
          </a:p>
        </p:txBody>
      </p:sp>
    </p:spTree>
    <p:extLst>
      <p:ext uri="{BB962C8B-B14F-4D97-AF65-F5344CB8AC3E}">
        <p14:creationId xmlns:p14="http://schemas.microsoft.com/office/powerpoint/2010/main" val="10885275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791845"/>
            <a:ext cx="5730240" cy="1325563"/>
          </a:xfrm>
        </p:spPr>
        <p:txBody>
          <a:bodyPr/>
          <a:lstStyle/>
          <a:p>
            <a:r>
              <a:rPr lang="es-ES" dirty="0"/>
              <a:t>Haga clic para modificar el estilo de título del patrón</a:t>
            </a:r>
            <a:endParaRPr lang="es-PE" dirty="0"/>
          </a:p>
        </p:txBody>
      </p:sp>
      <p:sp>
        <p:nvSpPr>
          <p:cNvPr id="3" name="Marcador de contenido 2"/>
          <p:cNvSpPr>
            <a:spLocks noGrp="1"/>
          </p:cNvSpPr>
          <p:nvPr>
            <p:ph sz="half" idx="1"/>
          </p:nvPr>
        </p:nvSpPr>
        <p:spPr>
          <a:xfrm>
            <a:off x="838200" y="2117408"/>
            <a:ext cx="5181600" cy="375380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5" name="Marcador de fecha 4"/>
          <p:cNvSpPr>
            <a:spLocks noGrp="1"/>
          </p:cNvSpPr>
          <p:nvPr>
            <p:ph type="dt" sz="half" idx="10"/>
          </p:nvPr>
        </p:nvSpPr>
        <p:spPr/>
        <p:txBody>
          <a:bodyPr/>
          <a:lstStyle/>
          <a:p>
            <a:fld id="{67CF39C2-96B4-4AC6-82D4-0C31CD7BFBB5}"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45290889-412B-4829-B468-C818655D3CF0}" type="slidenum">
              <a:rPr lang="es-PE" smtClean="0"/>
              <a:t>‹Nº›</a:t>
            </a:fld>
            <a:endParaRPr lang="es-PE"/>
          </a:p>
        </p:txBody>
      </p:sp>
    </p:spTree>
    <p:extLst>
      <p:ext uri="{BB962C8B-B14F-4D97-AF65-F5344CB8AC3E}">
        <p14:creationId xmlns:p14="http://schemas.microsoft.com/office/powerpoint/2010/main" val="39701715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5454332" cy="1753235"/>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1002506" y="229616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1002506" y="3120072"/>
            <a:ext cx="5157787" cy="263080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7" name="Marcador de fecha 6"/>
          <p:cNvSpPr>
            <a:spLocks noGrp="1"/>
          </p:cNvSpPr>
          <p:nvPr>
            <p:ph type="dt" sz="half" idx="10"/>
          </p:nvPr>
        </p:nvSpPr>
        <p:spPr/>
        <p:txBody>
          <a:bodyPr/>
          <a:lstStyle/>
          <a:p>
            <a:fld id="{67CF39C2-96B4-4AC6-82D4-0C31CD7BFBB5}" type="datetimeFigureOut">
              <a:rPr lang="es-PE" smtClean="0"/>
              <a:t>26/10/2020</a:t>
            </a:fld>
            <a:endParaRPr lang="es-PE"/>
          </a:p>
        </p:txBody>
      </p:sp>
      <p:sp>
        <p:nvSpPr>
          <p:cNvPr id="8" name="Marcador de pie de página 7"/>
          <p:cNvSpPr>
            <a:spLocks noGrp="1"/>
          </p:cNvSpPr>
          <p:nvPr>
            <p:ph type="ftr" sz="quarter" idx="11"/>
          </p:nvPr>
        </p:nvSpPr>
        <p:spPr/>
        <p:txBody>
          <a:bodyPr/>
          <a:lstStyle/>
          <a:p>
            <a:endParaRPr lang="es-PE"/>
          </a:p>
        </p:txBody>
      </p:sp>
    </p:spTree>
    <p:extLst>
      <p:ext uri="{BB962C8B-B14F-4D97-AF65-F5344CB8AC3E}">
        <p14:creationId xmlns:p14="http://schemas.microsoft.com/office/powerpoint/2010/main" val="24057291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67CF39C2-96B4-4AC6-82D4-0C31CD7BFBB5}" type="datetimeFigureOut">
              <a:rPr lang="es-PE" smtClean="0"/>
              <a:t>26/10/2020</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45290889-412B-4829-B468-C818655D3CF0}" type="slidenum">
              <a:rPr lang="es-PE" smtClean="0"/>
              <a:t>‹Nº›</a:t>
            </a:fld>
            <a:endParaRPr lang="es-PE"/>
          </a:p>
        </p:txBody>
      </p:sp>
    </p:spTree>
    <p:extLst>
      <p:ext uri="{BB962C8B-B14F-4D97-AF65-F5344CB8AC3E}">
        <p14:creationId xmlns:p14="http://schemas.microsoft.com/office/powerpoint/2010/main" val="32106178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7CF39C2-96B4-4AC6-82D4-0C31CD7BFBB5}" type="datetimeFigureOut">
              <a:rPr lang="es-PE" smtClean="0"/>
              <a:t>26/10/2020</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45290889-412B-4829-B468-C818655D3CF0}" type="slidenum">
              <a:rPr lang="es-PE" smtClean="0"/>
              <a:t>‹Nº›</a:t>
            </a:fld>
            <a:endParaRPr lang="es-PE"/>
          </a:p>
        </p:txBody>
      </p:sp>
    </p:spTree>
    <p:extLst>
      <p:ext uri="{BB962C8B-B14F-4D97-AF65-F5344CB8AC3E}">
        <p14:creationId xmlns:p14="http://schemas.microsoft.com/office/powerpoint/2010/main" val="28737505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793751" y="987425"/>
            <a:ext cx="3932237" cy="1600200"/>
          </a:xfrm>
        </p:spPr>
        <p:txBody>
          <a:bodyPr anchor="b"/>
          <a:lstStyle>
            <a:lvl1pPr>
              <a:defRPr sz="3200"/>
            </a:lvl1pPr>
          </a:lstStyle>
          <a:p>
            <a:r>
              <a:rPr lang="es-ES"/>
              <a:t>Haga clic para modificar el estilo de título del patrón</a:t>
            </a:r>
            <a:endParaRPr lang="es-PE"/>
          </a:p>
        </p:txBody>
      </p:sp>
      <p:sp>
        <p:nvSpPr>
          <p:cNvPr id="4" name="Marcador de texto 3"/>
          <p:cNvSpPr>
            <a:spLocks noGrp="1"/>
          </p:cNvSpPr>
          <p:nvPr>
            <p:ph type="body" sz="half" idx="2"/>
          </p:nvPr>
        </p:nvSpPr>
        <p:spPr>
          <a:xfrm>
            <a:off x="793751" y="2587625"/>
            <a:ext cx="3932237" cy="32734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27775"/>
            <a:ext cx="2743200" cy="393700"/>
          </a:xfrm>
        </p:spPr>
        <p:txBody>
          <a:bodyPr/>
          <a:lstStyle/>
          <a:p>
            <a:fld id="{67CF39C2-96B4-4AC6-82D4-0C31CD7BFBB5}"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45290889-412B-4829-B468-C818655D3CF0}" type="slidenum">
              <a:rPr lang="es-PE" smtClean="0"/>
              <a:t>‹Nº›</a:t>
            </a:fld>
            <a:endParaRPr lang="es-PE"/>
          </a:p>
        </p:txBody>
      </p:sp>
    </p:spTree>
    <p:extLst>
      <p:ext uri="{BB962C8B-B14F-4D97-AF65-F5344CB8AC3E}">
        <p14:creationId xmlns:p14="http://schemas.microsoft.com/office/powerpoint/2010/main" val="3047778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944562"/>
            <a:ext cx="3932237" cy="1600200"/>
          </a:xfrm>
        </p:spPr>
        <p:txBody>
          <a:bodyPr anchor="b"/>
          <a:lstStyle>
            <a:lvl1pPr>
              <a:defRPr sz="3200"/>
            </a:lvl1pPr>
          </a:lstStyle>
          <a:p>
            <a:r>
              <a:rPr lang="es-ES"/>
              <a:t>Haga clic para modificar el estilo de título del patrón</a:t>
            </a:r>
            <a:endParaRPr lang="es-PE"/>
          </a:p>
        </p:txBody>
      </p:sp>
      <p:sp>
        <p:nvSpPr>
          <p:cNvPr id="4" name="Marcador de texto 3"/>
          <p:cNvSpPr>
            <a:spLocks noGrp="1"/>
          </p:cNvSpPr>
          <p:nvPr>
            <p:ph type="body" sz="half" idx="2"/>
          </p:nvPr>
        </p:nvSpPr>
        <p:spPr>
          <a:xfrm>
            <a:off x="838200" y="2544762"/>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7CF39C2-96B4-4AC6-82D4-0C31CD7BFBB5}"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45290889-412B-4829-B468-C818655D3CF0}" type="slidenum">
              <a:rPr lang="es-PE" smtClean="0"/>
              <a:t>‹Nº›</a:t>
            </a:fld>
            <a:endParaRPr lang="es-PE"/>
          </a:p>
        </p:txBody>
      </p:sp>
    </p:spTree>
    <p:extLst>
      <p:ext uri="{BB962C8B-B14F-4D97-AF65-F5344CB8AC3E}">
        <p14:creationId xmlns:p14="http://schemas.microsoft.com/office/powerpoint/2010/main" val="33590047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639354" y="104775"/>
            <a:ext cx="6913291"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15494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15494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3A55DBCC-BEE3-4C31-97AF-3F760C3D6168}" type="datetimeFigureOut">
              <a:rPr lang="es-PE" smtClean="0"/>
              <a:t>26/10/2020</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C67156D5-6540-429B-A834-CDF86F70D656}" type="slidenum">
              <a:rPr lang="es-PE" smtClean="0"/>
              <a:t>‹Nº›</a:t>
            </a:fld>
            <a:endParaRPr lang="es-PE"/>
          </a:p>
        </p:txBody>
      </p:sp>
    </p:spTree>
    <p:extLst>
      <p:ext uri="{BB962C8B-B14F-4D97-AF65-F5344CB8AC3E}">
        <p14:creationId xmlns:p14="http://schemas.microsoft.com/office/powerpoint/2010/main" val="2393216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002280" y="2285999"/>
            <a:ext cx="6842760" cy="1223963"/>
          </a:xfrm>
        </p:spPr>
        <p:txBody>
          <a:bodyPr anchor="t" anchorCtr="0">
            <a:normAutofit/>
          </a:bodyPr>
          <a:lstStyle>
            <a:lvl1pPr algn="ctr">
              <a:defRPr sz="3600"/>
            </a:lvl1pPr>
          </a:lstStyle>
          <a:p>
            <a:r>
              <a:rPr lang="es-ES" dirty="0"/>
              <a:t>Haga clic para modificar el estilo de título del patrón</a:t>
            </a:r>
            <a:endParaRPr lang="es-PE" dirty="0"/>
          </a:p>
        </p:txBody>
      </p:sp>
      <p:sp>
        <p:nvSpPr>
          <p:cNvPr id="3" name="Subtítulo 2"/>
          <p:cNvSpPr>
            <a:spLocks noGrp="1"/>
          </p:cNvSpPr>
          <p:nvPr>
            <p:ph type="subTitle" idx="1"/>
          </p:nvPr>
        </p:nvSpPr>
        <p:spPr>
          <a:xfrm>
            <a:off x="3002280" y="3602038"/>
            <a:ext cx="6842760" cy="98520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PE" dirty="0"/>
          </a:p>
        </p:txBody>
      </p:sp>
      <p:sp>
        <p:nvSpPr>
          <p:cNvPr id="4" name="Marcador de fecha 3"/>
          <p:cNvSpPr>
            <a:spLocks noGrp="1"/>
          </p:cNvSpPr>
          <p:nvPr>
            <p:ph type="dt" sz="half" idx="10"/>
          </p:nvPr>
        </p:nvSpPr>
        <p:spPr/>
        <p:txBody>
          <a:bodyPr/>
          <a:lstStyle/>
          <a:p>
            <a:fld id="{5D9B4378-BBC3-4674-B25A-6D2E470EE58D}"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D719087-5D62-4032-B28B-DA25C185F2C8}" type="slidenum">
              <a:rPr lang="es-PE" smtClean="0"/>
              <a:t>‹Nº›</a:t>
            </a:fld>
            <a:endParaRPr lang="es-PE"/>
          </a:p>
        </p:txBody>
      </p:sp>
    </p:spTree>
    <p:extLst>
      <p:ext uri="{BB962C8B-B14F-4D97-AF65-F5344CB8AC3E}">
        <p14:creationId xmlns:p14="http://schemas.microsoft.com/office/powerpoint/2010/main" val="25540889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D9B4378-BBC3-4674-B25A-6D2E470EE58D}"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D719087-5D62-4032-B28B-DA25C185F2C8}" type="slidenum">
              <a:rPr lang="es-PE" smtClean="0"/>
              <a:t>‹Nº›</a:t>
            </a:fld>
            <a:endParaRPr lang="es-PE"/>
          </a:p>
        </p:txBody>
      </p:sp>
    </p:spTree>
    <p:extLst>
      <p:ext uri="{BB962C8B-B14F-4D97-AF65-F5344CB8AC3E}">
        <p14:creationId xmlns:p14="http://schemas.microsoft.com/office/powerpoint/2010/main" val="33671751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D9B4378-BBC3-4674-B25A-6D2E470EE58D}" type="datetimeFigureOut">
              <a:rPr lang="es-PE" smtClean="0"/>
              <a:t>26/10/2020</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DD719087-5D62-4032-B28B-DA25C185F2C8}" type="slidenum">
              <a:rPr lang="es-PE" smtClean="0"/>
              <a:t>‹Nº›</a:t>
            </a:fld>
            <a:endParaRPr lang="es-PE"/>
          </a:p>
        </p:txBody>
      </p:sp>
    </p:spTree>
    <p:extLst>
      <p:ext uri="{BB962C8B-B14F-4D97-AF65-F5344CB8AC3E}">
        <p14:creationId xmlns:p14="http://schemas.microsoft.com/office/powerpoint/2010/main" val="16046569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0603089F-04CF-4D88-AEA9-75D32C7EDD50}"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845EC47E-6EAA-4383-A697-9EFFFA6ADF3E}" type="slidenum">
              <a:rPr lang="es-PE" smtClean="0"/>
              <a:t>‹Nº›</a:t>
            </a:fld>
            <a:endParaRPr lang="es-PE"/>
          </a:p>
        </p:txBody>
      </p:sp>
    </p:spTree>
    <p:extLst>
      <p:ext uri="{BB962C8B-B14F-4D97-AF65-F5344CB8AC3E}">
        <p14:creationId xmlns:p14="http://schemas.microsoft.com/office/powerpoint/2010/main" val="34883989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0603089F-04CF-4D88-AEA9-75D32C7EDD50}"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845EC47E-6EAA-4383-A697-9EFFFA6ADF3E}" type="slidenum">
              <a:rPr lang="es-PE" smtClean="0"/>
              <a:t>‹Nº›</a:t>
            </a:fld>
            <a:endParaRPr lang="es-PE"/>
          </a:p>
        </p:txBody>
      </p:sp>
    </p:spTree>
    <p:extLst>
      <p:ext uri="{BB962C8B-B14F-4D97-AF65-F5344CB8AC3E}">
        <p14:creationId xmlns:p14="http://schemas.microsoft.com/office/powerpoint/2010/main" val="7258800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0603089F-04CF-4D88-AEA9-75D32C7EDD50}" type="datetimeFigureOut">
              <a:rPr lang="es-PE" smtClean="0"/>
              <a:t>26/10/2020</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845EC47E-6EAA-4383-A697-9EFFFA6ADF3E}" type="slidenum">
              <a:rPr lang="es-PE" smtClean="0"/>
              <a:t>‹Nº›</a:t>
            </a:fld>
            <a:endParaRPr lang="es-PE"/>
          </a:p>
        </p:txBody>
      </p:sp>
    </p:spTree>
    <p:extLst>
      <p:ext uri="{BB962C8B-B14F-4D97-AF65-F5344CB8AC3E}">
        <p14:creationId xmlns:p14="http://schemas.microsoft.com/office/powerpoint/2010/main" val="16899150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0603089F-04CF-4D88-AEA9-75D32C7EDD50}" type="datetimeFigureOut">
              <a:rPr lang="es-PE" smtClean="0"/>
              <a:t>26/10/2020</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845EC47E-6EAA-4383-A697-9EFFFA6ADF3E}" type="slidenum">
              <a:rPr lang="es-PE" smtClean="0"/>
              <a:t>‹Nº›</a:t>
            </a:fld>
            <a:endParaRPr lang="es-PE"/>
          </a:p>
        </p:txBody>
      </p:sp>
    </p:spTree>
    <p:extLst>
      <p:ext uri="{BB962C8B-B14F-4D97-AF65-F5344CB8AC3E}">
        <p14:creationId xmlns:p14="http://schemas.microsoft.com/office/powerpoint/2010/main" val="2022429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603089F-04CF-4D88-AEA9-75D32C7EDD50}" type="datetimeFigureOut">
              <a:rPr lang="es-PE" smtClean="0"/>
              <a:t>26/10/2020</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845EC47E-6EAA-4383-A697-9EFFFA6ADF3E}" type="slidenum">
              <a:rPr lang="es-PE" smtClean="0"/>
              <a:t>‹Nº›</a:t>
            </a:fld>
            <a:endParaRPr lang="es-PE"/>
          </a:p>
        </p:txBody>
      </p:sp>
    </p:spTree>
    <p:extLst>
      <p:ext uri="{BB962C8B-B14F-4D97-AF65-F5344CB8AC3E}">
        <p14:creationId xmlns:p14="http://schemas.microsoft.com/office/powerpoint/2010/main" val="16455124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987425"/>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587625"/>
            <a:ext cx="3932237" cy="32734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603089F-04CF-4D88-AEA9-75D32C7EDD50}"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845EC47E-6EAA-4383-A697-9EFFFA6ADF3E}" type="slidenum">
              <a:rPr lang="es-PE" smtClean="0"/>
              <a:t>‹Nº›</a:t>
            </a:fld>
            <a:endParaRPr lang="es-PE"/>
          </a:p>
        </p:txBody>
      </p:sp>
    </p:spTree>
    <p:extLst>
      <p:ext uri="{BB962C8B-B14F-4D97-AF65-F5344CB8AC3E}">
        <p14:creationId xmlns:p14="http://schemas.microsoft.com/office/powerpoint/2010/main" val="31836314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987425"/>
            <a:ext cx="3932237" cy="1600200"/>
          </a:xfrm>
        </p:spPr>
        <p:txBody>
          <a:bodyPr anchor="b"/>
          <a:lstStyle>
            <a:lvl1pPr>
              <a:defRPr sz="3200"/>
            </a:lvl1pPr>
          </a:lstStyle>
          <a:p>
            <a:r>
              <a:rPr lang="es-ES" dirty="0"/>
              <a:t>Haga clic para modificar el estilo de título del patrón</a:t>
            </a:r>
            <a:endParaRPr lang="es-PE" dirty="0"/>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587625"/>
            <a:ext cx="3932237" cy="32734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603089F-04CF-4D88-AEA9-75D32C7EDD50}"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845EC47E-6EAA-4383-A697-9EFFFA6ADF3E}" type="slidenum">
              <a:rPr lang="es-PE" smtClean="0"/>
              <a:t>‹Nº›</a:t>
            </a:fld>
            <a:endParaRPr lang="es-PE"/>
          </a:p>
        </p:txBody>
      </p:sp>
    </p:spTree>
    <p:extLst>
      <p:ext uri="{BB962C8B-B14F-4D97-AF65-F5344CB8AC3E}">
        <p14:creationId xmlns:p14="http://schemas.microsoft.com/office/powerpoint/2010/main" val="13406563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3A55DBCC-BEE3-4C31-97AF-3F760C3D6168}" type="datetimeFigureOut">
              <a:rPr lang="es-PE" smtClean="0"/>
              <a:t>26/10/2020</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C67156D5-6540-429B-A834-CDF86F70D656}" type="slidenum">
              <a:rPr lang="es-PE" smtClean="0"/>
              <a:t>‹Nº›</a:t>
            </a:fld>
            <a:endParaRPr lang="es-PE"/>
          </a:p>
        </p:txBody>
      </p:sp>
    </p:spTree>
    <p:extLst>
      <p:ext uri="{BB962C8B-B14F-4D97-AF65-F5344CB8AC3E}">
        <p14:creationId xmlns:p14="http://schemas.microsoft.com/office/powerpoint/2010/main" val="10841889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07F78998-9D3F-422A-8751-71C79A3F58B4}"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DF435F9-1AAD-44FA-A166-2197A1282F99}" type="slidenum">
              <a:rPr lang="es-PE" smtClean="0"/>
              <a:t>‹Nº›</a:t>
            </a:fld>
            <a:endParaRPr lang="es-PE"/>
          </a:p>
        </p:txBody>
      </p:sp>
    </p:spTree>
    <p:extLst>
      <p:ext uri="{BB962C8B-B14F-4D97-AF65-F5344CB8AC3E}">
        <p14:creationId xmlns:p14="http://schemas.microsoft.com/office/powerpoint/2010/main" val="33259371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07F78998-9D3F-422A-8751-71C79A3F58B4}"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DF435F9-1AAD-44FA-A166-2197A1282F99}" type="slidenum">
              <a:rPr lang="es-PE" smtClean="0"/>
              <a:t>‹Nº›</a:t>
            </a:fld>
            <a:endParaRPr lang="es-PE"/>
          </a:p>
        </p:txBody>
      </p:sp>
    </p:spTree>
    <p:extLst>
      <p:ext uri="{BB962C8B-B14F-4D97-AF65-F5344CB8AC3E}">
        <p14:creationId xmlns:p14="http://schemas.microsoft.com/office/powerpoint/2010/main" val="16435264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07F78998-9D3F-422A-8751-71C79A3F58B4}" type="datetimeFigureOut">
              <a:rPr lang="es-PE" smtClean="0"/>
              <a:t>26/10/2020</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DDF435F9-1AAD-44FA-A166-2197A1282F99}" type="slidenum">
              <a:rPr lang="es-PE" smtClean="0"/>
              <a:t>‹Nº›</a:t>
            </a:fld>
            <a:endParaRPr lang="es-PE"/>
          </a:p>
        </p:txBody>
      </p:sp>
    </p:spTree>
    <p:extLst>
      <p:ext uri="{BB962C8B-B14F-4D97-AF65-F5344CB8AC3E}">
        <p14:creationId xmlns:p14="http://schemas.microsoft.com/office/powerpoint/2010/main" val="12359516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07F78998-9D3F-422A-8751-71C79A3F58B4}" type="datetimeFigureOut">
              <a:rPr lang="es-PE" smtClean="0"/>
              <a:t>26/10/2020</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DDF435F9-1AAD-44FA-A166-2197A1282F99}" type="slidenum">
              <a:rPr lang="es-PE" smtClean="0"/>
              <a:t>‹Nº›</a:t>
            </a:fld>
            <a:endParaRPr lang="es-PE"/>
          </a:p>
        </p:txBody>
      </p:sp>
    </p:spTree>
    <p:extLst>
      <p:ext uri="{BB962C8B-B14F-4D97-AF65-F5344CB8AC3E}">
        <p14:creationId xmlns:p14="http://schemas.microsoft.com/office/powerpoint/2010/main" val="75886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7F78998-9D3F-422A-8751-71C79A3F58B4}" type="datetimeFigureOut">
              <a:rPr lang="es-PE" smtClean="0"/>
              <a:t>26/10/2020</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DDF435F9-1AAD-44FA-A166-2197A1282F99}" type="slidenum">
              <a:rPr lang="es-PE" smtClean="0"/>
              <a:t>‹Nº›</a:t>
            </a:fld>
            <a:endParaRPr lang="es-PE"/>
          </a:p>
        </p:txBody>
      </p:sp>
    </p:spTree>
    <p:extLst>
      <p:ext uri="{BB962C8B-B14F-4D97-AF65-F5344CB8AC3E}">
        <p14:creationId xmlns:p14="http://schemas.microsoft.com/office/powerpoint/2010/main" val="25376889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944562"/>
            <a:ext cx="3932237" cy="1600200"/>
          </a:xfrm>
        </p:spPr>
        <p:txBody>
          <a:bodyPr anchor="b"/>
          <a:lstStyle>
            <a:lvl1pPr>
              <a:defRPr sz="3200"/>
            </a:lvl1pPr>
          </a:lstStyle>
          <a:p>
            <a:r>
              <a:rPr lang="es-ES" dirty="0"/>
              <a:t>Haga clic para modificar el estilo de título del patrón</a:t>
            </a:r>
            <a:endParaRPr lang="es-PE" dirty="0"/>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544762"/>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7F78998-9D3F-422A-8751-71C79A3F58B4}"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DF435F9-1AAD-44FA-A166-2197A1282F99}" type="slidenum">
              <a:rPr lang="es-PE" smtClean="0"/>
              <a:t>‹Nº›</a:t>
            </a:fld>
            <a:endParaRPr lang="es-PE"/>
          </a:p>
        </p:txBody>
      </p:sp>
    </p:spTree>
    <p:extLst>
      <p:ext uri="{BB962C8B-B14F-4D97-AF65-F5344CB8AC3E}">
        <p14:creationId xmlns:p14="http://schemas.microsoft.com/office/powerpoint/2010/main" val="17246564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987425"/>
            <a:ext cx="3932237" cy="1600200"/>
          </a:xfrm>
        </p:spPr>
        <p:txBody>
          <a:bodyPr anchor="b"/>
          <a:lstStyle>
            <a:lvl1pPr>
              <a:defRPr sz="3200"/>
            </a:lvl1pPr>
          </a:lstStyle>
          <a:p>
            <a:r>
              <a:rPr lang="es-ES" dirty="0"/>
              <a:t>Haga clic para modificar el estilo de título del patrón</a:t>
            </a:r>
            <a:endParaRPr lang="es-PE" dirty="0"/>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587625"/>
            <a:ext cx="3932237" cy="32734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el estilo de texto del patrón</a:t>
            </a:r>
          </a:p>
        </p:txBody>
      </p:sp>
      <p:sp>
        <p:nvSpPr>
          <p:cNvPr id="5" name="Marcador de fecha 4"/>
          <p:cNvSpPr>
            <a:spLocks noGrp="1"/>
          </p:cNvSpPr>
          <p:nvPr>
            <p:ph type="dt" sz="half" idx="10"/>
          </p:nvPr>
        </p:nvSpPr>
        <p:spPr/>
        <p:txBody>
          <a:bodyPr/>
          <a:lstStyle/>
          <a:p>
            <a:fld id="{07F78998-9D3F-422A-8751-71C79A3F58B4}"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DF435F9-1AAD-44FA-A166-2197A1282F99}" type="slidenum">
              <a:rPr lang="es-PE" smtClean="0"/>
              <a:t>‹Nº›</a:t>
            </a:fld>
            <a:endParaRPr lang="es-PE"/>
          </a:p>
        </p:txBody>
      </p:sp>
    </p:spTree>
    <p:extLst>
      <p:ext uri="{BB962C8B-B14F-4D97-AF65-F5344CB8AC3E}">
        <p14:creationId xmlns:p14="http://schemas.microsoft.com/office/powerpoint/2010/main" val="35080786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496E7BF8-D9C1-45BA-A99E-0599860A7450}"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2E3E39E-35CD-4523-ABFF-E1A7DC110153}" type="slidenum">
              <a:rPr lang="es-PE" smtClean="0"/>
              <a:t>‹Nº›</a:t>
            </a:fld>
            <a:endParaRPr lang="es-PE"/>
          </a:p>
        </p:txBody>
      </p:sp>
    </p:spTree>
    <p:extLst>
      <p:ext uri="{BB962C8B-B14F-4D97-AF65-F5344CB8AC3E}">
        <p14:creationId xmlns:p14="http://schemas.microsoft.com/office/powerpoint/2010/main" val="2241962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496E7BF8-D9C1-45BA-A99E-0599860A7450}"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2E3E39E-35CD-4523-ABFF-E1A7DC110153}" type="slidenum">
              <a:rPr lang="es-PE" smtClean="0"/>
              <a:t>‹Nº›</a:t>
            </a:fld>
            <a:endParaRPr lang="es-PE"/>
          </a:p>
        </p:txBody>
      </p:sp>
    </p:spTree>
    <p:extLst>
      <p:ext uri="{BB962C8B-B14F-4D97-AF65-F5344CB8AC3E}">
        <p14:creationId xmlns:p14="http://schemas.microsoft.com/office/powerpoint/2010/main" val="31798690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96E7BF8-D9C1-45BA-A99E-0599860A7450}"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2E3E39E-35CD-4523-ABFF-E1A7DC110153}" type="slidenum">
              <a:rPr lang="es-PE" smtClean="0"/>
              <a:t>‹Nº›</a:t>
            </a:fld>
            <a:endParaRPr lang="es-PE"/>
          </a:p>
        </p:txBody>
      </p:sp>
    </p:spTree>
    <p:extLst>
      <p:ext uri="{BB962C8B-B14F-4D97-AF65-F5344CB8AC3E}">
        <p14:creationId xmlns:p14="http://schemas.microsoft.com/office/powerpoint/2010/main" val="17586765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A55DBCC-BEE3-4C31-97AF-3F760C3D6168}" type="datetimeFigureOut">
              <a:rPr lang="es-PE" smtClean="0"/>
              <a:t>26/10/2020</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C67156D5-6540-429B-A834-CDF86F70D656}" type="slidenum">
              <a:rPr lang="es-PE" smtClean="0"/>
              <a:t>‹Nº›</a:t>
            </a:fld>
            <a:endParaRPr lang="es-PE"/>
          </a:p>
        </p:txBody>
      </p:sp>
    </p:spTree>
    <p:extLst>
      <p:ext uri="{BB962C8B-B14F-4D97-AF65-F5344CB8AC3E}">
        <p14:creationId xmlns:p14="http://schemas.microsoft.com/office/powerpoint/2010/main" val="5327534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496E7BF8-D9C1-45BA-A99E-0599860A7450}"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A2E3E39E-35CD-4523-ABFF-E1A7DC110153}" type="slidenum">
              <a:rPr lang="es-PE" smtClean="0"/>
              <a:t>‹Nº›</a:t>
            </a:fld>
            <a:endParaRPr lang="es-PE"/>
          </a:p>
        </p:txBody>
      </p:sp>
    </p:spTree>
    <p:extLst>
      <p:ext uri="{BB962C8B-B14F-4D97-AF65-F5344CB8AC3E}">
        <p14:creationId xmlns:p14="http://schemas.microsoft.com/office/powerpoint/2010/main" val="36769705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496E7BF8-D9C1-45BA-A99E-0599860A7450}" type="datetimeFigureOut">
              <a:rPr lang="es-PE" smtClean="0"/>
              <a:t>26/10/2020</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A2E3E39E-35CD-4523-ABFF-E1A7DC110153}" type="slidenum">
              <a:rPr lang="es-PE" smtClean="0"/>
              <a:t>‹Nº›</a:t>
            </a:fld>
            <a:endParaRPr lang="es-PE"/>
          </a:p>
        </p:txBody>
      </p:sp>
    </p:spTree>
    <p:extLst>
      <p:ext uri="{BB962C8B-B14F-4D97-AF65-F5344CB8AC3E}">
        <p14:creationId xmlns:p14="http://schemas.microsoft.com/office/powerpoint/2010/main" val="39196427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496E7BF8-D9C1-45BA-A99E-0599860A7450}" type="datetimeFigureOut">
              <a:rPr lang="es-PE" smtClean="0"/>
              <a:t>26/10/2020</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A2E3E39E-35CD-4523-ABFF-E1A7DC110153}" type="slidenum">
              <a:rPr lang="es-PE" smtClean="0"/>
              <a:t>‹Nº›</a:t>
            </a:fld>
            <a:endParaRPr lang="es-PE"/>
          </a:p>
        </p:txBody>
      </p:sp>
    </p:spTree>
    <p:extLst>
      <p:ext uri="{BB962C8B-B14F-4D97-AF65-F5344CB8AC3E}">
        <p14:creationId xmlns:p14="http://schemas.microsoft.com/office/powerpoint/2010/main" val="30461376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96E7BF8-D9C1-45BA-A99E-0599860A7450}" type="datetimeFigureOut">
              <a:rPr lang="es-PE" smtClean="0"/>
              <a:t>26/10/2020</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A2E3E39E-35CD-4523-ABFF-E1A7DC110153}" type="slidenum">
              <a:rPr lang="es-PE" smtClean="0"/>
              <a:t>‹Nº›</a:t>
            </a:fld>
            <a:endParaRPr lang="es-PE"/>
          </a:p>
        </p:txBody>
      </p:sp>
    </p:spTree>
    <p:extLst>
      <p:ext uri="{BB962C8B-B14F-4D97-AF65-F5344CB8AC3E}">
        <p14:creationId xmlns:p14="http://schemas.microsoft.com/office/powerpoint/2010/main" val="16667560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96E7BF8-D9C1-45BA-A99E-0599860A7450}"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A2E3E39E-35CD-4523-ABFF-E1A7DC110153}" type="slidenum">
              <a:rPr lang="es-PE" smtClean="0"/>
              <a:t>‹Nº›</a:t>
            </a:fld>
            <a:endParaRPr lang="es-PE"/>
          </a:p>
        </p:txBody>
      </p:sp>
    </p:spTree>
    <p:extLst>
      <p:ext uri="{BB962C8B-B14F-4D97-AF65-F5344CB8AC3E}">
        <p14:creationId xmlns:p14="http://schemas.microsoft.com/office/powerpoint/2010/main" val="14252441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96E7BF8-D9C1-45BA-A99E-0599860A7450}"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A2E3E39E-35CD-4523-ABFF-E1A7DC110153}" type="slidenum">
              <a:rPr lang="es-PE" smtClean="0"/>
              <a:t>‹Nº›</a:t>
            </a:fld>
            <a:endParaRPr lang="es-PE"/>
          </a:p>
        </p:txBody>
      </p:sp>
    </p:spTree>
    <p:extLst>
      <p:ext uri="{BB962C8B-B14F-4D97-AF65-F5344CB8AC3E}">
        <p14:creationId xmlns:p14="http://schemas.microsoft.com/office/powerpoint/2010/main" val="37887599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496E7BF8-D9C1-45BA-A99E-0599860A7450}"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2E3E39E-35CD-4523-ABFF-E1A7DC110153}" type="slidenum">
              <a:rPr lang="es-PE" smtClean="0"/>
              <a:t>‹Nº›</a:t>
            </a:fld>
            <a:endParaRPr lang="es-PE"/>
          </a:p>
        </p:txBody>
      </p:sp>
    </p:spTree>
    <p:extLst>
      <p:ext uri="{BB962C8B-B14F-4D97-AF65-F5344CB8AC3E}">
        <p14:creationId xmlns:p14="http://schemas.microsoft.com/office/powerpoint/2010/main" val="39131346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496E7BF8-D9C1-45BA-A99E-0599860A7450}"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2E3E39E-35CD-4523-ABFF-E1A7DC110153}" type="slidenum">
              <a:rPr lang="es-PE" smtClean="0"/>
              <a:t>‹Nº›</a:t>
            </a:fld>
            <a:endParaRPr lang="es-PE"/>
          </a:p>
        </p:txBody>
      </p:sp>
    </p:spTree>
    <p:extLst>
      <p:ext uri="{BB962C8B-B14F-4D97-AF65-F5344CB8AC3E}">
        <p14:creationId xmlns:p14="http://schemas.microsoft.com/office/powerpoint/2010/main" val="14300809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590800" y="1920239"/>
            <a:ext cx="6949440" cy="1173481"/>
          </a:xfrm>
        </p:spPr>
        <p:txBody>
          <a:bodyPr anchor="t" anchorCtr="0">
            <a:normAutofit/>
          </a:bodyPr>
          <a:lstStyle>
            <a:lvl1pPr algn="ctr">
              <a:defRPr sz="3600"/>
            </a:lvl1pPr>
          </a:lstStyle>
          <a:p>
            <a:r>
              <a:rPr lang="es-ES" dirty="0"/>
              <a:t>Haga clic para modificar el estilo de título del patrón</a:t>
            </a:r>
            <a:endParaRPr lang="es-PE" dirty="0"/>
          </a:p>
        </p:txBody>
      </p:sp>
      <p:sp>
        <p:nvSpPr>
          <p:cNvPr id="3" name="Subtítulo 2"/>
          <p:cNvSpPr>
            <a:spLocks noGrp="1"/>
          </p:cNvSpPr>
          <p:nvPr>
            <p:ph type="subTitle" idx="1"/>
          </p:nvPr>
        </p:nvSpPr>
        <p:spPr>
          <a:xfrm>
            <a:off x="2590800" y="3251518"/>
            <a:ext cx="6949440" cy="10004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3327A4A7-6555-4C42-8B54-1E5CC2AE292A}" type="datetimeFigureOut">
              <a:rPr lang="es-PE" smtClean="0">
                <a:solidFill>
                  <a:prstClr val="black">
                    <a:tint val="75000"/>
                  </a:prstClr>
                </a:solidFill>
              </a:rPr>
              <a:pPr/>
              <a:t>26/10/2020</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23AB000-6B65-43E4-B685-2B4F224935C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3424717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3327A4A7-6555-4C42-8B54-1E5CC2AE292A}" type="datetimeFigureOut">
              <a:rPr lang="es-PE" smtClean="0">
                <a:solidFill>
                  <a:prstClr val="black">
                    <a:tint val="75000"/>
                  </a:prstClr>
                </a:solidFill>
              </a:rPr>
              <a:pPr/>
              <a:t>26/10/2020</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23AB000-6B65-43E4-B685-2B4F224935C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9387693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ángulo 7"/>
          <p:cNvSpPr/>
          <p:nvPr userDrawn="1"/>
        </p:nvSpPr>
        <p:spPr>
          <a:xfrm>
            <a:off x="0" y="-92597"/>
            <a:ext cx="12192000" cy="902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45720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A55DBCC-BEE3-4C31-97AF-3F760C3D6168}"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C67156D5-6540-429B-A834-CDF86F70D656}" type="slidenum">
              <a:rPr lang="es-PE" smtClean="0"/>
              <a:t>‹Nº›</a:t>
            </a:fld>
            <a:endParaRPr lang="es-PE"/>
          </a:p>
        </p:txBody>
      </p:sp>
    </p:spTree>
    <p:extLst>
      <p:ext uri="{BB962C8B-B14F-4D97-AF65-F5344CB8AC3E}">
        <p14:creationId xmlns:p14="http://schemas.microsoft.com/office/powerpoint/2010/main" val="24931701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327A4A7-6555-4C42-8B54-1E5CC2AE292A}" type="datetimeFigureOut">
              <a:rPr lang="es-PE" smtClean="0">
                <a:solidFill>
                  <a:prstClr val="black">
                    <a:tint val="75000"/>
                  </a:prstClr>
                </a:solidFill>
              </a:rPr>
              <a:pPr/>
              <a:t>26/10/2020</a:t>
            </a:fld>
            <a:endParaRPr lang="es-PE">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PE">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323AB000-6B65-43E4-B685-2B4F224935C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8088005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559407"/>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559407"/>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3A55DBCC-BEE3-4C31-97AF-3F760C3D6168}" type="datetimeFigureOut">
              <a:rPr lang="es-PE" smtClean="0">
                <a:solidFill>
                  <a:prstClr val="black">
                    <a:tint val="75000"/>
                  </a:prstClr>
                </a:solidFill>
              </a:rPr>
              <a:pPr/>
              <a:t>26/10/2020</a:t>
            </a:fld>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67156D5-6540-429B-A834-CDF86F70D656}"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9530458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83BEEAE-F705-4895-A4C4-3FC3EC7DF18D}"/>
              </a:ext>
            </a:extLst>
          </p:cNvPr>
          <p:cNvSpPr>
            <a:spLocks noGrp="1"/>
          </p:cNvSpPr>
          <p:nvPr>
            <p:ph type="dt" sz="half" idx="10"/>
          </p:nvPr>
        </p:nvSpPr>
        <p:spPr/>
        <p:txBody>
          <a:bodyPr/>
          <a:lstStyle>
            <a:lvl1pPr>
              <a:defRPr/>
            </a:lvl1pPr>
          </a:lstStyle>
          <a:p>
            <a:pPr>
              <a:defRPr/>
            </a:pPr>
            <a:fld id="{B6004415-563E-4E67-A58C-25D5628736FB}" type="datetimeFigureOut">
              <a:rPr lang="es-PE" smtClean="0">
                <a:solidFill>
                  <a:prstClr val="black">
                    <a:tint val="75000"/>
                  </a:prstClr>
                </a:solidFill>
              </a:rPr>
              <a:pPr>
                <a:defRPr/>
              </a:pPr>
              <a:t>26/10/2020</a:t>
            </a:fld>
            <a:endParaRPr lang="es-PE">
              <a:solidFill>
                <a:prstClr val="black">
                  <a:tint val="75000"/>
                </a:prstClr>
              </a:solidFill>
            </a:endParaRPr>
          </a:p>
        </p:txBody>
      </p:sp>
      <p:sp>
        <p:nvSpPr>
          <p:cNvPr id="5" name="Marcador de pie de página 4">
            <a:extLst>
              <a:ext uri="{FF2B5EF4-FFF2-40B4-BE49-F238E27FC236}">
                <a16:creationId xmlns:a16="http://schemas.microsoft.com/office/drawing/2014/main" id="{190CCAD2-0C14-4CEF-BDF2-878BB7855692}"/>
              </a:ext>
            </a:extLst>
          </p:cNvPr>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6" name="Marcador de número de diapositiva 5">
            <a:extLst>
              <a:ext uri="{FF2B5EF4-FFF2-40B4-BE49-F238E27FC236}">
                <a16:creationId xmlns:a16="http://schemas.microsoft.com/office/drawing/2014/main" id="{475A80AD-5981-41C1-A0E9-9FBA37531F61}"/>
              </a:ext>
            </a:extLst>
          </p:cNvPr>
          <p:cNvSpPr>
            <a:spLocks noGrp="1"/>
          </p:cNvSpPr>
          <p:nvPr>
            <p:ph type="sldNum" sz="quarter" idx="12"/>
          </p:nvPr>
        </p:nvSpPr>
        <p:spPr/>
        <p:txBody>
          <a:bodyPr/>
          <a:lstStyle>
            <a:lvl1pPr>
              <a:defRPr/>
            </a:lvl1pPr>
          </a:lstStyle>
          <a:p>
            <a:fld id="{4CC70F06-5408-4FBE-BBFF-3D26F444D196}" type="slidenum">
              <a:rPr lang="es-PE" altLang="es-PE" smtClean="0"/>
              <a:pPr/>
              <a:t>‹Nº›</a:t>
            </a:fld>
            <a:endParaRPr lang="es-PE" altLang="es-PE"/>
          </a:p>
        </p:txBody>
      </p:sp>
    </p:spTree>
    <p:extLst>
      <p:ext uri="{BB962C8B-B14F-4D97-AF65-F5344CB8AC3E}">
        <p14:creationId xmlns:p14="http://schemas.microsoft.com/office/powerpoint/2010/main" val="383031269"/>
      </p:ext>
    </p:extLst>
  </p:cSld>
  <p:clrMapOvr>
    <a:masterClrMapping/>
  </p:clrMapOvr>
  <p:transition spd="slow">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3">
            <a:extLst>
              <a:ext uri="{FF2B5EF4-FFF2-40B4-BE49-F238E27FC236}">
                <a16:creationId xmlns:a16="http://schemas.microsoft.com/office/drawing/2014/main" id="{7BB9C803-495A-48B4-BA59-0980969419C4}"/>
              </a:ext>
            </a:extLst>
          </p:cNvPr>
          <p:cNvSpPr>
            <a:spLocks noGrp="1"/>
          </p:cNvSpPr>
          <p:nvPr>
            <p:ph type="dt" sz="half" idx="10"/>
          </p:nvPr>
        </p:nvSpPr>
        <p:spPr/>
        <p:txBody>
          <a:bodyPr/>
          <a:lstStyle>
            <a:lvl1pPr>
              <a:defRPr/>
            </a:lvl1pPr>
          </a:lstStyle>
          <a:p>
            <a:pPr>
              <a:defRPr/>
            </a:pPr>
            <a:fld id="{E88878EC-DE43-4E70-87EA-C1FD25A4DDF2}" type="datetimeFigureOut">
              <a:rPr lang="es-PE" smtClean="0">
                <a:solidFill>
                  <a:prstClr val="black">
                    <a:tint val="75000"/>
                  </a:prstClr>
                </a:solidFill>
              </a:rPr>
              <a:pPr>
                <a:defRPr/>
              </a:pPr>
              <a:t>26/10/2020</a:t>
            </a:fld>
            <a:endParaRPr lang="es-PE">
              <a:solidFill>
                <a:prstClr val="black">
                  <a:tint val="75000"/>
                </a:prstClr>
              </a:solidFill>
            </a:endParaRPr>
          </a:p>
        </p:txBody>
      </p:sp>
      <p:sp>
        <p:nvSpPr>
          <p:cNvPr id="6" name="Marcador de pie de página 4">
            <a:extLst>
              <a:ext uri="{FF2B5EF4-FFF2-40B4-BE49-F238E27FC236}">
                <a16:creationId xmlns:a16="http://schemas.microsoft.com/office/drawing/2014/main" id="{887CE582-E296-4901-8542-D8F477D91CBC}"/>
              </a:ext>
            </a:extLst>
          </p:cNvPr>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7" name="Marcador de número de diapositiva 5">
            <a:extLst>
              <a:ext uri="{FF2B5EF4-FFF2-40B4-BE49-F238E27FC236}">
                <a16:creationId xmlns:a16="http://schemas.microsoft.com/office/drawing/2014/main" id="{BB1BB1B6-3C70-4EFF-8070-1CF2990E2BCB}"/>
              </a:ext>
            </a:extLst>
          </p:cNvPr>
          <p:cNvSpPr>
            <a:spLocks noGrp="1"/>
          </p:cNvSpPr>
          <p:nvPr>
            <p:ph type="sldNum" sz="quarter" idx="12"/>
          </p:nvPr>
        </p:nvSpPr>
        <p:spPr/>
        <p:txBody>
          <a:bodyPr/>
          <a:lstStyle>
            <a:lvl1pPr>
              <a:defRPr/>
            </a:lvl1pPr>
          </a:lstStyle>
          <a:p>
            <a:fld id="{09C0C1E9-FDBD-4C46-AA02-123667063D0E}" type="slidenum">
              <a:rPr lang="es-PE" altLang="es-PE" smtClean="0"/>
              <a:pPr/>
              <a:t>‹Nº›</a:t>
            </a:fld>
            <a:endParaRPr lang="es-PE" altLang="es-PE"/>
          </a:p>
        </p:txBody>
      </p:sp>
    </p:spTree>
    <p:extLst>
      <p:ext uri="{BB962C8B-B14F-4D97-AF65-F5344CB8AC3E}">
        <p14:creationId xmlns:p14="http://schemas.microsoft.com/office/powerpoint/2010/main" val="3657923511"/>
      </p:ext>
    </p:extLst>
  </p:cSld>
  <p:clrMapOvr>
    <a:masterClrMapping/>
  </p:clrMapOvr>
  <p:transition spd="slow">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3">
            <a:extLst>
              <a:ext uri="{FF2B5EF4-FFF2-40B4-BE49-F238E27FC236}">
                <a16:creationId xmlns:a16="http://schemas.microsoft.com/office/drawing/2014/main" id="{46AF465B-5CF3-4F9B-89AC-4293859A45F9}"/>
              </a:ext>
            </a:extLst>
          </p:cNvPr>
          <p:cNvSpPr>
            <a:spLocks noGrp="1"/>
          </p:cNvSpPr>
          <p:nvPr>
            <p:ph type="dt" sz="half" idx="10"/>
          </p:nvPr>
        </p:nvSpPr>
        <p:spPr/>
        <p:txBody>
          <a:bodyPr/>
          <a:lstStyle>
            <a:lvl1pPr>
              <a:defRPr/>
            </a:lvl1pPr>
          </a:lstStyle>
          <a:p>
            <a:pPr>
              <a:defRPr/>
            </a:pPr>
            <a:fld id="{2DFC935C-F529-4C3C-86C2-E7D3F08A9817}" type="datetimeFigureOut">
              <a:rPr lang="es-PE" smtClean="0">
                <a:solidFill>
                  <a:prstClr val="black">
                    <a:tint val="75000"/>
                  </a:prstClr>
                </a:solidFill>
              </a:rPr>
              <a:pPr>
                <a:defRPr/>
              </a:pPr>
              <a:t>26/10/2020</a:t>
            </a:fld>
            <a:endParaRPr lang="es-PE">
              <a:solidFill>
                <a:prstClr val="black">
                  <a:tint val="75000"/>
                </a:prstClr>
              </a:solidFill>
            </a:endParaRPr>
          </a:p>
        </p:txBody>
      </p:sp>
      <p:sp>
        <p:nvSpPr>
          <p:cNvPr id="8" name="Marcador de pie de página 4">
            <a:extLst>
              <a:ext uri="{FF2B5EF4-FFF2-40B4-BE49-F238E27FC236}">
                <a16:creationId xmlns:a16="http://schemas.microsoft.com/office/drawing/2014/main" id="{60359137-C67F-4642-AB6E-9FBCACE28570}"/>
              </a:ext>
            </a:extLst>
          </p:cNvPr>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9" name="Marcador de número de diapositiva 5">
            <a:extLst>
              <a:ext uri="{FF2B5EF4-FFF2-40B4-BE49-F238E27FC236}">
                <a16:creationId xmlns:a16="http://schemas.microsoft.com/office/drawing/2014/main" id="{BECC793E-B330-45C1-8F6E-B5955DC5F225}"/>
              </a:ext>
            </a:extLst>
          </p:cNvPr>
          <p:cNvSpPr>
            <a:spLocks noGrp="1"/>
          </p:cNvSpPr>
          <p:nvPr>
            <p:ph type="sldNum" sz="quarter" idx="12"/>
          </p:nvPr>
        </p:nvSpPr>
        <p:spPr/>
        <p:txBody>
          <a:bodyPr/>
          <a:lstStyle>
            <a:lvl1pPr>
              <a:defRPr/>
            </a:lvl1pPr>
          </a:lstStyle>
          <a:p>
            <a:fld id="{2E9ADEB4-7877-41DD-8930-A4E4589292E3}" type="slidenum">
              <a:rPr lang="es-PE" altLang="es-PE" smtClean="0"/>
              <a:pPr/>
              <a:t>‹Nº›</a:t>
            </a:fld>
            <a:endParaRPr lang="es-PE" altLang="es-PE"/>
          </a:p>
        </p:txBody>
      </p:sp>
    </p:spTree>
    <p:extLst>
      <p:ext uri="{BB962C8B-B14F-4D97-AF65-F5344CB8AC3E}">
        <p14:creationId xmlns:p14="http://schemas.microsoft.com/office/powerpoint/2010/main" val="3921942616"/>
      </p:ext>
    </p:extLst>
  </p:cSld>
  <p:clrMapOvr>
    <a:masterClrMapping/>
  </p:clrMapOvr>
  <p:transition spd="slow">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3">
            <a:extLst>
              <a:ext uri="{FF2B5EF4-FFF2-40B4-BE49-F238E27FC236}">
                <a16:creationId xmlns:a16="http://schemas.microsoft.com/office/drawing/2014/main" id="{2C717413-F066-492C-B52B-C6279AEC9E38}"/>
              </a:ext>
            </a:extLst>
          </p:cNvPr>
          <p:cNvSpPr>
            <a:spLocks noGrp="1"/>
          </p:cNvSpPr>
          <p:nvPr>
            <p:ph type="dt" sz="half" idx="10"/>
          </p:nvPr>
        </p:nvSpPr>
        <p:spPr/>
        <p:txBody>
          <a:bodyPr/>
          <a:lstStyle>
            <a:lvl1pPr>
              <a:defRPr/>
            </a:lvl1pPr>
          </a:lstStyle>
          <a:p>
            <a:pPr>
              <a:defRPr/>
            </a:pPr>
            <a:fld id="{608A8731-C33C-4DC0-AF05-7BD23A22628F}" type="datetimeFigureOut">
              <a:rPr lang="es-PE" smtClean="0">
                <a:solidFill>
                  <a:prstClr val="black">
                    <a:tint val="75000"/>
                  </a:prstClr>
                </a:solidFill>
              </a:rPr>
              <a:pPr>
                <a:defRPr/>
              </a:pPr>
              <a:t>26/10/2020</a:t>
            </a:fld>
            <a:endParaRPr lang="es-PE">
              <a:solidFill>
                <a:prstClr val="black">
                  <a:tint val="75000"/>
                </a:prstClr>
              </a:solidFill>
            </a:endParaRPr>
          </a:p>
        </p:txBody>
      </p:sp>
      <p:sp>
        <p:nvSpPr>
          <p:cNvPr id="4" name="Marcador de pie de página 4">
            <a:extLst>
              <a:ext uri="{FF2B5EF4-FFF2-40B4-BE49-F238E27FC236}">
                <a16:creationId xmlns:a16="http://schemas.microsoft.com/office/drawing/2014/main" id="{839A083E-0DDF-4A6C-8455-715DC975E6F2}"/>
              </a:ext>
            </a:extLst>
          </p:cNvPr>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5" name="Marcador de número de diapositiva 5">
            <a:extLst>
              <a:ext uri="{FF2B5EF4-FFF2-40B4-BE49-F238E27FC236}">
                <a16:creationId xmlns:a16="http://schemas.microsoft.com/office/drawing/2014/main" id="{352B4EA0-F6F7-4643-B9C3-242D7F370FB5}"/>
              </a:ext>
            </a:extLst>
          </p:cNvPr>
          <p:cNvSpPr>
            <a:spLocks noGrp="1"/>
          </p:cNvSpPr>
          <p:nvPr>
            <p:ph type="sldNum" sz="quarter" idx="12"/>
          </p:nvPr>
        </p:nvSpPr>
        <p:spPr/>
        <p:txBody>
          <a:bodyPr/>
          <a:lstStyle>
            <a:lvl1pPr>
              <a:defRPr/>
            </a:lvl1pPr>
          </a:lstStyle>
          <a:p>
            <a:fld id="{9CE0743D-6A43-4BAE-82D3-F42E0FED200C}" type="slidenum">
              <a:rPr lang="es-PE" altLang="es-PE" smtClean="0"/>
              <a:pPr/>
              <a:t>‹Nº›</a:t>
            </a:fld>
            <a:endParaRPr lang="es-PE" altLang="es-PE"/>
          </a:p>
        </p:txBody>
      </p:sp>
    </p:spTree>
    <p:extLst>
      <p:ext uri="{BB962C8B-B14F-4D97-AF65-F5344CB8AC3E}">
        <p14:creationId xmlns:p14="http://schemas.microsoft.com/office/powerpoint/2010/main" val="1787827788"/>
      </p:ext>
    </p:extLst>
  </p:cSld>
  <p:clrMapOvr>
    <a:masterClrMapping/>
  </p:clrMapOvr>
  <p:transition spd="slow">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6A119E4E-5B00-4D59-B14D-007C0F4D36C0}"/>
              </a:ext>
            </a:extLst>
          </p:cNvPr>
          <p:cNvSpPr>
            <a:spLocks noGrp="1"/>
          </p:cNvSpPr>
          <p:nvPr>
            <p:ph type="dt" sz="half" idx="10"/>
          </p:nvPr>
        </p:nvSpPr>
        <p:spPr/>
        <p:txBody>
          <a:bodyPr/>
          <a:lstStyle>
            <a:lvl1pPr>
              <a:defRPr/>
            </a:lvl1pPr>
          </a:lstStyle>
          <a:p>
            <a:pPr>
              <a:defRPr/>
            </a:pPr>
            <a:fld id="{E188A0F0-F5FF-4D24-8ECC-B6CB9A586B1D}" type="datetimeFigureOut">
              <a:rPr lang="es-PE" smtClean="0">
                <a:solidFill>
                  <a:prstClr val="black">
                    <a:tint val="75000"/>
                  </a:prstClr>
                </a:solidFill>
              </a:rPr>
              <a:pPr>
                <a:defRPr/>
              </a:pPr>
              <a:t>26/10/2020</a:t>
            </a:fld>
            <a:endParaRPr lang="es-PE">
              <a:solidFill>
                <a:prstClr val="black">
                  <a:tint val="75000"/>
                </a:prstClr>
              </a:solidFill>
            </a:endParaRPr>
          </a:p>
        </p:txBody>
      </p:sp>
      <p:sp>
        <p:nvSpPr>
          <p:cNvPr id="3" name="Marcador de pie de página 4">
            <a:extLst>
              <a:ext uri="{FF2B5EF4-FFF2-40B4-BE49-F238E27FC236}">
                <a16:creationId xmlns:a16="http://schemas.microsoft.com/office/drawing/2014/main" id="{3CC5C747-954D-4F97-9615-AFCD50CF40E7}"/>
              </a:ext>
            </a:extLst>
          </p:cNvPr>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4" name="Marcador de número de diapositiva 5">
            <a:extLst>
              <a:ext uri="{FF2B5EF4-FFF2-40B4-BE49-F238E27FC236}">
                <a16:creationId xmlns:a16="http://schemas.microsoft.com/office/drawing/2014/main" id="{88EEDBBA-2F83-4BF7-88B3-E0B19C144226}"/>
              </a:ext>
            </a:extLst>
          </p:cNvPr>
          <p:cNvSpPr>
            <a:spLocks noGrp="1"/>
          </p:cNvSpPr>
          <p:nvPr>
            <p:ph type="sldNum" sz="quarter" idx="12"/>
          </p:nvPr>
        </p:nvSpPr>
        <p:spPr/>
        <p:txBody>
          <a:bodyPr/>
          <a:lstStyle>
            <a:lvl1pPr>
              <a:defRPr/>
            </a:lvl1pPr>
          </a:lstStyle>
          <a:p>
            <a:fld id="{E64DE1B0-D37E-4D90-B0A7-9B4FB409A9BA}" type="slidenum">
              <a:rPr lang="es-PE" altLang="es-PE" smtClean="0"/>
              <a:pPr/>
              <a:t>‹Nº›</a:t>
            </a:fld>
            <a:endParaRPr lang="es-PE" altLang="es-PE"/>
          </a:p>
        </p:txBody>
      </p:sp>
    </p:spTree>
    <p:extLst>
      <p:ext uri="{BB962C8B-B14F-4D97-AF65-F5344CB8AC3E}">
        <p14:creationId xmlns:p14="http://schemas.microsoft.com/office/powerpoint/2010/main" val="4227355478"/>
      </p:ext>
    </p:extLst>
  </p:cSld>
  <p:clrMapOvr>
    <a:masterClrMapping/>
  </p:clrMapOvr>
  <p:transition spd="slow">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7421564" y="457200"/>
            <a:ext cx="3932237" cy="1600200"/>
          </a:xfrm>
        </p:spPr>
        <p:txBody>
          <a:bodyPr anchor="b"/>
          <a:lstStyle>
            <a:lvl1pPr algn="r">
              <a:defRPr sz="2400"/>
            </a:lvl1pPr>
          </a:lstStyle>
          <a:p>
            <a:r>
              <a:rPr lang="es-ES"/>
              <a:t>Haga clic para modificar el estilo de título del patrón</a:t>
            </a:r>
            <a:endParaRPr lang="es-PE"/>
          </a:p>
        </p:txBody>
      </p:sp>
      <p:sp>
        <p:nvSpPr>
          <p:cNvPr id="4" name="Marcador de texto 3"/>
          <p:cNvSpPr>
            <a:spLocks noGrp="1"/>
          </p:cNvSpPr>
          <p:nvPr>
            <p:ph type="body" sz="half" idx="2"/>
          </p:nvPr>
        </p:nvSpPr>
        <p:spPr>
          <a:xfrm>
            <a:off x="7421564" y="2057400"/>
            <a:ext cx="3932237" cy="3811588"/>
          </a:xfrm>
        </p:spPr>
        <p:txBody>
          <a:bodyPr/>
          <a:lstStyle>
            <a:lvl1pPr marL="0" indent="0" algn="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3">
            <a:extLst>
              <a:ext uri="{FF2B5EF4-FFF2-40B4-BE49-F238E27FC236}">
                <a16:creationId xmlns:a16="http://schemas.microsoft.com/office/drawing/2014/main" id="{1DB246A0-ECA4-4680-B672-7C0E2FDE73CC}"/>
              </a:ext>
            </a:extLst>
          </p:cNvPr>
          <p:cNvSpPr>
            <a:spLocks noGrp="1"/>
          </p:cNvSpPr>
          <p:nvPr>
            <p:ph type="dt" sz="half" idx="10"/>
          </p:nvPr>
        </p:nvSpPr>
        <p:spPr/>
        <p:txBody>
          <a:bodyPr/>
          <a:lstStyle>
            <a:lvl1pPr>
              <a:defRPr/>
            </a:lvl1pPr>
          </a:lstStyle>
          <a:p>
            <a:pPr>
              <a:defRPr/>
            </a:pPr>
            <a:fld id="{5BC3E334-5430-47D7-9EC3-B22B3083C0A3}" type="datetimeFigureOut">
              <a:rPr lang="es-PE" smtClean="0">
                <a:solidFill>
                  <a:prstClr val="black">
                    <a:tint val="75000"/>
                  </a:prstClr>
                </a:solidFill>
              </a:rPr>
              <a:pPr>
                <a:defRPr/>
              </a:pPr>
              <a:t>26/10/2020</a:t>
            </a:fld>
            <a:endParaRPr lang="es-PE">
              <a:solidFill>
                <a:prstClr val="black">
                  <a:tint val="75000"/>
                </a:prstClr>
              </a:solidFill>
            </a:endParaRPr>
          </a:p>
        </p:txBody>
      </p:sp>
      <p:sp>
        <p:nvSpPr>
          <p:cNvPr id="6" name="Marcador de pie de página 4">
            <a:extLst>
              <a:ext uri="{FF2B5EF4-FFF2-40B4-BE49-F238E27FC236}">
                <a16:creationId xmlns:a16="http://schemas.microsoft.com/office/drawing/2014/main" id="{4CF7493C-2DA5-4178-BBC7-2ECE3F91183B}"/>
              </a:ext>
            </a:extLst>
          </p:cNvPr>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7" name="Marcador de número de diapositiva 5">
            <a:extLst>
              <a:ext uri="{FF2B5EF4-FFF2-40B4-BE49-F238E27FC236}">
                <a16:creationId xmlns:a16="http://schemas.microsoft.com/office/drawing/2014/main" id="{37F9BDD6-9CAC-4B09-BBDB-52B000E248A5}"/>
              </a:ext>
            </a:extLst>
          </p:cNvPr>
          <p:cNvSpPr>
            <a:spLocks noGrp="1"/>
          </p:cNvSpPr>
          <p:nvPr>
            <p:ph type="sldNum" sz="quarter" idx="12"/>
          </p:nvPr>
        </p:nvSpPr>
        <p:spPr/>
        <p:txBody>
          <a:bodyPr/>
          <a:lstStyle>
            <a:lvl1pPr>
              <a:defRPr/>
            </a:lvl1pPr>
          </a:lstStyle>
          <a:p>
            <a:fld id="{31C071D2-1F88-4753-A355-F0AA9FAD957B}" type="slidenum">
              <a:rPr lang="es-PE" altLang="es-PE" smtClean="0"/>
              <a:pPr/>
              <a:t>‹Nº›</a:t>
            </a:fld>
            <a:endParaRPr lang="es-PE" altLang="es-PE"/>
          </a:p>
        </p:txBody>
      </p:sp>
    </p:spTree>
    <p:extLst>
      <p:ext uri="{BB962C8B-B14F-4D97-AF65-F5344CB8AC3E}">
        <p14:creationId xmlns:p14="http://schemas.microsoft.com/office/powerpoint/2010/main" val="2944613142"/>
      </p:ext>
    </p:extLst>
  </p:cSld>
  <p:clrMapOvr>
    <a:masterClrMapping/>
  </p:clrMapOvr>
  <p:transition spd="slow">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7421564" y="457200"/>
            <a:ext cx="3932237" cy="1600200"/>
          </a:xfrm>
        </p:spPr>
        <p:txBody>
          <a:bodyPr anchor="b"/>
          <a:lstStyle>
            <a:lvl1pPr>
              <a:defRPr sz="2400"/>
            </a:lvl1pPr>
          </a:lstStyle>
          <a:p>
            <a:r>
              <a:rPr lang="es-ES"/>
              <a:t>Haga clic para modificar el estilo de título del patrón</a:t>
            </a:r>
            <a:endParaRPr lang="es-PE"/>
          </a:p>
        </p:txBody>
      </p:sp>
      <p:sp>
        <p:nvSpPr>
          <p:cNvPr id="4" name="Marcador de texto 3"/>
          <p:cNvSpPr>
            <a:spLocks noGrp="1"/>
          </p:cNvSpPr>
          <p:nvPr>
            <p:ph type="body" sz="half" idx="2"/>
          </p:nvPr>
        </p:nvSpPr>
        <p:spPr>
          <a:xfrm>
            <a:off x="7421564"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3">
            <a:extLst>
              <a:ext uri="{FF2B5EF4-FFF2-40B4-BE49-F238E27FC236}">
                <a16:creationId xmlns:a16="http://schemas.microsoft.com/office/drawing/2014/main" id="{53BD142B-F61D-4487-BA31-CD791DCE360B}"/>
              </a:ext>
            </a:extLst>
          </p:cNvPr>
          <p:cNvSpPr>
            <a:spLocks noGrp="1"/>
          </p:cNvSpPr>
          <p:nvPr>
            <p:ph type="dt" sz="half" idx="10"/>
          </p:nvPr>
        </p:nvSpPr>
        <p:spPr/>
        <p:txBody>
          <a:bodyPr/>
          <a:lstStyle>
            <a:lvl1pPr>
              <a:defRPr/>
            </a:lvl1pPr>
          </a:lstStyle>
          <a:p>
            <a:pPr>
              <a:defRPr/>
            </a:pPr>
            <a:fld id="{26A592CD-6130-44E4-9F2E-19B020FEF78C}" type="datetimeFigureOut">
              <a:rPr lang="es-PE" smtClean="0">
                <a:solidFill>
                  <a:prstClr val="black">
                    <a:tint val="75000"/>
                  </a:prstClr>
                </a:solidFill>
              </a:rPr>
              <a:pPr>
                <a:defRPr/>
              </a:pPr>
              <a:t>26/10/2020</a:t>
            </a:fld>
            <a:endParaRPr lang="es-PE">
              <a:solidFill>
                <a:prstClr val="black">
                  <a:tint val="75000"/>
                </a:prstClr>
              </a:solidFill>
            </a:endParaRPr>
          </a:p>
        </p:txBody>
      </p:sp>
      <p:sp>
        <p:nvSpPr>
          <p:cNvPr id="6" name="Marcador de pie de página 4">
            <a:extLst>
              <a:ext uri="{FF2B5EF4-FFF2-40B4-BE49-F238E27FC236}">
                <a16:creationId xmlns:a16="http://schemas.microsoft.com/office/drawing/2014/main" id="{FC138271-1A41-4718-9CA2-C2E5007FEA18}"/>
              </a:ext>
            </a:extLst>
          </p:cNvPr>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7" name="Marcador de número de diapositiva 5">
            <a:extLst>
              <a:ext uri="{FF2B5EF4-FFF2-40B4-BE49-F238E27FC236}">
                <a16:creationId xmlns:a16="http://schemas.microsoft.com/office/drawing/2014/main" id="{B0C2C4FB-7B71-4BAB-8FBA-4547AC5A4B49}"/>
              </a:ext>
            </a:extLst>
          </p:cNvPr>
          <p:cNvSpPr>
            <a:spLocks noGrp="1"/>
          </p:cNvSpPr>
          <p:nvPr>
            <p:ph type="sldNum" sz="quarter" idx="12"/>
          </p:nvPr>
        </p:nvSpPr>
        <p:spPr/>
        <p:txBody>
          <a:bodyPr/>
          <a:lstStyle>
            <a:lvl1pPr>
              <a:defRPr/>
            </a:lvl1pPr>
          </a:lstStyle>
          <a:p>
            <a:fld id="{F840F472-EBDE-43A3-AB76-FE22D8ACA2C4}" type="slidenum">
              <a:rPr lang="es-PE" altLang="es-PE" smtClean="0"/>
              <a:pPr/>
              <a:t>‹Nº›</a:t>
            </a:fld>
            <a:endParaRPr lang="es-PE" altLang="es-PE"/>
          </a:p>
        </p:txBody>
      </p:sp>
    </p:spTree>
    <p:extLst>
      <p:ext uri="{BB962C8B-B14F-4D97-AF65-F5344CB8AC3E}">
        <p14:creationId xmlns:p14="http://schemas.microsoft.com/office/powerpoint/2010/main" val="2592385331"/>
      </p:ext>
    </p:extLst>
  </p:cSld>
  <p:clrMapOvr>
    <a:masterClrMapping/>
  </p:clrMapOvr>
  <p:transition spd="slow">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cSld name="1_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4EC64115-96E2-4D01-A8C4-DC594091A5B4}" type="datetimeFigureOut">
              <a:rPr lang="en-US" smtClean="0">
                <a:solidFill>
                  <a:prstClr val="black">
                    <a:tint val="75000"/>
                  </a:prstClr>
                </a:solidFill>
              </a:rPr>
              <a:pPr/>
              <a:t>10/26/2020</a:t>
            </a:fld>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AC15B00-6DD2-48C9-8C67-EFB9E10D2688}" type="slidenum">
              <a:rPr lang="en-US" smtClean="0"/>
              <a:pPr/>
              <a:t>‹Nº›</a:t>
            </a:fld>
            <a:endParaRPr lang="en-US"/>
          </a:p>
        </p:txBody>
      </p:sp>
    </p:spTree>
    <p:extLst>
      <p:ext uri="{BB962C8B-B14F-4D97-AF65-F5344CB8AC3E}">
        <p14:creationId xmlns:p14="http://schemas.microsoft.com/office/powerpoint/2010/main" val="2534461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ángulo 7"/>
          <p:cNvSpPr/>
          <p:nvPr userDrawn="1"/>
        </p:nvSpPr>
        <p:spPr>
          <a:xfrm>
            <a:off x="0" y="-92597"/>
            <a:ext cx="12192000" cy="902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45720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A55DBCC-BEE3-4C31-97AF-3F760C3D6168}"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C67156D5-6540-429B-A834-CDF86F70D656}" type="slidenum">
              <a:rPr lang="es-PE" smtClean="0"/>
              <a:t>‹Nº›</a:t>
            </a:fld>
            <a:endParaRPr lang="es-PE"/>
          </a:p>
        </p:txBody>
      </p:sp>
    </p:spTree>
    <p:extLst>
      <p:ext uri="{BB962C8B-B14F-4D97-AF65-F5344CB8AC3E}">
        <p14:creationId xmlns:p14="http://schemas.microsoft.com/office/powerpoint/2010/main" val="22472862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928394" y="1743925"/>
            <a:ext cx="6764246" cy="1766037"/>
          </a:xfrm>
        </p:spPr>
        <p:txBody>
          <a:bodyPr anchor="t" anchorCtr="0">
            <a:normAutofit/>
          </a:bodyPr>
          <a:lstStyle>
            <a:lvl1pPr algn="ctr">
              <a:defRPr sz="3600"/>
            </a:lvl1pPr>
          </a:lstStyle>
          <a:p>
            <a:r>
              <a:rPr lang="es-ES" dirty="0"/>
              <a:t>Haga clic para modificar el estilo de título del patrón</a:t>
            </a:r>
            <a:endParaRPr lang="es-PE" dirty="0"/>
          </a:p>
        </p:txBody>
      </p:sp>
      <p:sp>
        <p:nvSpPr>
          <p:cNvPr id="3" name="Subtítulo 2"/>
          <p:cNvSpPr>
            <a:spLocks noGrp="1"/>
          </p:cNvSpPr>
          <p:nvPr>
            <p:ph type="subTitle" idx="1"/>
          </p:nvPr>
        </p:nvSpPr>
        <p:spPr>
          <a:xfrm>
            <a:off x="2928394" y="3602038"/>
            <a:ext cx="6764246" cy="98827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PE" dirty="0"/>
          </a:p>
        </p:txBody>
      </p:sp>
      <p:sp>
        <p:nvSpPr>
          <p:cNvPr id="4" name="Marcador de fecha 3"/>
          <p:cNvSpPr>
            <a:spLocks noGrp="1"/>
          </p:cNvSpPr>
          <p:nvPr>
            <p:ph type="dt" sz="half" idx="10"/>
          </p:nvPr>
        </p:nvSpPr>
        <p:spPr/>
        <p:txBody>
          <a:bodyPr/>
          <a:lstStyle/>
          <a:p>
            <a:fld id="{A7A9ACFF-4907-4141-B885-85B6CA949251}"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8A689561-A630-4282-B0D3-647CDDF5405B}" type="slidenum">
              <a:rPr lang="es-PE" smtClean="0"/>
              <a:t>‹Nº›</a:t>
            </a:fld>
            <a:endParaRPr lang="es-PE"/>
          </a:p>
        </p:txBody>
      </p:sp>
    </p:spTree>
    <p:extLst>
      <p:ext uri="{BB962C8B-B14F-4D97-AF65-F5344CB8AC3E}">
        <p14:creationId xmlns:p14="http://schemas.microsoft.com/office/powerpoint/2010/main" val="30182610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A7A9ACFF-4907-4141-B885-85B6CA949251}"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8A689561-A630-4282-B0D3-647CDDF5405B}" type="slidenum">
              <a:rPr lang="es-PE" smtClean="0"/>
              <a:t>‹Nº›</a:t>
            </a:fld>
            <a:endParaRPr lang="es-PE"/>
          </a:p>
        </p:txBody>
      </p:sp>
    </p:spTree>
    <p:extLst>
      <p:ext uri="{BB962C8B-B14F-4D97-AF65-F5344CB8AC3E}">
        <p14:creationId xmlns:p14="http://schemas.microsoft.com/office/powerpoint/2010/main" val="20289543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7A9ACFF-4907-4141-B885-85B6CA949251}" type="datetimeFigureOut">
              <a:rPr lang="es-PE" smtClean="0"/>
              <a:t>26/10/2020</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8A689561-A630-4282-B0D3-647CDDF5405B}" type="slidenum">
              <a:rPr lang="es-PE" smtClean="0"/>
              <a:t>‹Nº›</a:t>
            </a:fld>
            <a:endParaRPr lang="es-PE"/>
          </a:p>
        </p:txBody>
      </p:sp>
    </p:spTree>
    <p:extLst>
      <p:ext uri="{BB962C8B-B14F-4D97-AF65-F5344CB8AC3E}">
        <p14:creationId xmlns:p14="http://schemas.microsoft.com/office/powerpoint/2010/main" val="919404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s-PE" dirty="0"/>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2BA14EE2-956B-4517-B2F7-3F9A8D0C72AA}"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C1563EB1-147B-4CF0-AD1C-14D08F08CF2E}" type="slidenum">
              <a:rPr lang="es-PE" smtClean="0"/>
              <a:t>‹Nº›</a:t>
            </a:fld>
            <a:endParaRPr lang="es-PE"/>
          </a:p>
        </p:txBody>
      </p:sp>
    </p:spTree>
    <p:extLst>
      <p:ext uri="{BB962C8B-B14F-4D97-AF65-F5344CB8AC3E}">
        <p14:creationId xmlns:p14="http://schemas.microsoft.com/office/powerpoint/2010/main" val="19848113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590800" y="1920239"/>
            <a:ext cx="6949440" cy="1173481"/>
          </a:xfrm>
        </p:spPr>
        <p:txBody>
          <a:bodyPr anchor="t" anchorCtr="0">
            <a:normAutofit/>
          </a:bodyPr>
          <a:lstStyle>
            <a:lvl1pPr algn="ctr">
              <a:defRPr sz="3600"/>
            </a:lvl1pPr>
          </a:lstStyle>
          <a:p>
            <a:r>
              <a:rPr lang="es-ES" dirty="0"/>
              <a:t>Haga clic para modificar el estilo de título del patrón</a:t>
            </a:r>
            <a:endParaRPr lang="es-PE" dirty="0"/>
          </a:p>
        </p:txBody>
      </p:sp>
      <p:sp>
        <p:nvSpPr>
          <p:cNvPr id="3" name="Subtítulo 2"/>
          <p:cNvSpPr>
            <a:spLocks noGrp="1"/>
          </p:cNvSpPr>
          <p:nvPr>
            <p:ph type="subTitle" idx="1"/>
          </p:nvPr>
        </p:nvSpPr>
        <p:spPr>
          <a:xfrm>
            <a:off x="2590800" y="3251518"/>
            <a:ext cx="6949440" cy="10004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3327A4A7-6555-4C42-8B54-1E5CC2AE292A}"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23AB000-6B65-43E4-B685-2B4F224935C3}" type="slidenum">
              <a:rPr lang="es-PE" smtClean="0"/>
              <a:t>‹Nº›</a:t>
            </a:fld>
            <a:endParaRPr lang="es-PE"/>
          </a:p>
        </p:txBody>
      </p:sp>
    </p:spTree>
    <p:extLst>
      <p:ext uri="{BB962C8B-B14F-4D97-AF65-F5344CB8AC3E}">
        <p14:creationId xmlns:p14="http://schemas.microsoft.com/office/powerpoint/2010/main" val="25368016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3327A4A7-6555-4C42-8B54-1E5CC2AE292A}"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23AB000-6B65-43E4-B685-2B4F224935C3}" type="slidenum">
              <a:rPr lang="es-PE" smtClean="0"/>
              <a:t>‹Nº›</a:t>
            </a:fld>
            <a:endParaRPr lang="es-PE"/>
          </a:p>
        </p:txBody>
      </p:sp>
    </p:spTree>
    <p:extLst>
      <p:ext uri="{BB962C8B-B14F-4D97-AF65-F5344CB8AC3E}">
        <p14:creationId xmlns:p14="http://schemas.microsoft.com/office/powerpoint/2010/main" val="11454059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327A4A7-6555-4C42-8B54-1E5CC2AE292A}" type="datetimeFigureOut">
              <a:rPr lang="es-PE" smtClean="0"/>
              <a:t>26/10/2020</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323AB000-6B65-43E4-B685-2B4F224935C3}" type="slidenum">
              <a:rPr lang="es-PE" smtClean="0"/>
              <a:t>‹Nº›</a:t>
            </a:fld>
            <a:endParaRPr lang="es-PE"/>
          </a:p>
        </p:txBody>
      </p:sp>
    </p:spTree>
    <p:extLst>
      <p:ext uri="{BB962C8B-B14F-4D97-AF65-F5344CB8AC3E}">
        <p14:creationId xmlns:p14="http://schemas.microsoft.com/office/powerpoint/2010/main" val="14246409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50BF885F-678C-485D-9764-FB652765CD54}"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E4A8DEEF-E6FE-477D-A4EA-E79AE65C4584}" type="slidenum">
              <a:rPr lang="es-PE" smtClean="0"/>
              <a:t>‹Nº›</a:t>
            </a:fld>
            <a:endParaRPr lang="es-PE"/>
          </a:p>
        </p:txBody>
      </p:sp>
    </p:spTree>
    <p:extLst>
      <p:ext uri="{BB962C8B-B14F-4D97-AF65-F5344CB8AC3E}">
        <p14:creationId xmlns:p14="http://schemas.microsoft.com/office/powerpoint/2010/main" val="35847016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0BF885F-678C-485D-9764-FB652765CD54}"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E4A8DEEF-E6FE-477D-A4EA-E79AE65C4584}" type="slidenum">
              <a:rPr lang="es-PE" smtClean="0"/>
              <a:t>‹Nº›</a:t>
            </a:fld>
            <a:endParaRPr lang="es-PE"/>
          </a:p>
        </p:txBody>
      </p:sp>
    </p:spTree>
    <p:extLst>
      <p:ext uri="{BB962C8B-B14F-4D97-AF65-F5344CB8AC3E}">
        <p14:creationId xmlns:p14="http://schemas.microsoft.com/office/powerpoint/2010/main" val="14975088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50BF885F-678C-485D-9764-FB652765CD54}"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E4A8DEEF-E6FE-477D-A4EA-E79AE65C4584}" type="slidenum">
              <a:rPr lang="es-PE" smtClean="0"/>
              <a:t>‹Nº›</a:t>
            </a:fld>
            <a:endParaRPr lang="es-PE"/>
          </a:p>
        </p:txBody>
      </p:sp>
    </p:spTree>
    <p:extLst>
      <p:ext uri="{BB962C8B-B14F-4D97-AF65-F5344CB8AC3E}">
        <p14:creationId xmlns:p14="http://schemas.microsoft.com/office/powerpoint/2010/main" val="7329716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50BF885F-678C-485D-9764-FB652765CD54}" type="datetimeFigureOut">
              <a:rPr lang="es-PE" smtClean="0"/>
              <a:t>26/10/2020</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E4A8DEEF-E6FE-477D-A4EA-E79AE65C4584}" type="slidenum">
              <a:rPr lang="es-PE" smtClean="0"/>
              <a:t>‹Nº›</a:t>
            </a:fld>
            <a:endParaRPr lang="es-PE"/>
          </a:p>
        </p:txBody>
      </p:sp>
    </p:spTree>
    <p:extLst>
      <p:ext uri="{BB962C8B-B14F-4D97-AF65-F5344CB8AC3E}">
        <p14:creationId xmlns:p14="http://schemas.microsoft.com/office/powerpoint/2010/main" val="30047400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50BF885F-678C-485D-9764-FB652765CD54}" type="datetimeFigureOut">
              <a:rPr lang="es-PE" smtClean="0"/>
              <a:t>26/10/2020</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E4A8DEEF-E6FE-477D-A4EA-E79AE65C4584}" type="slidenum">
              <a:rPr lang="es-PE" smtClean="0"/>
              <a:t>‹Nº›</a:t>
            </a:fld>
            <a:endParaRPr lang="es-PE"/>
          </a:p>
        </p:txBody>
      </p:sp>
    </p:spTree>
    <p:extLst>
      <p:ext uri="{BB962C8B-B14F-4D97-AF65-F5344CB8AC3E}">
        <p14:creationId xmlns:p14="http://schemas.microsoft.com/office/powerpoint/2010/main" val="10904770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0BF885F-678C-485D-9764-FB652765CD54}" type="datetimeFigureOut">
              <a:rPr lang="es-PE" smtClean="0"/>
              <a:t>26/10/2020</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E4A8DEEF-E6FE-477D-A4EA-E79AE65C4584}" type="slidenum">
              <a:rPr lang="es-PE" smtClean="0"/>
              <a:t>‹Nº›</a:t>
            </a:fld>
            <a:endParaRPr lang="es-PE"/>
          </a:p>
        </p:txBody>
      </p:sp>
    </p:spTree>
    <p:extLst>
      <p:ext uri="{BB962C8B-B14F-4D97-AF65-F5344CB8AC3E}">
        <p14:creationId xmlns:p14="http://schemas.microsoft.com/office/powerpoint/2010/main" val="4071914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987425"/>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587625"/>
            <a:ext cx="3932237" cy="30632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el estilo de texto del patrón</a:t>
            </a:r>
          </a:p>
        </p:txBody>
      </p:sp>
      <p:sp>
        <p:nvSpPr>
          <p:cNvPr id="5" name="Marcador de fecha 4"/>
          <p:cNvSpPr>
            <a:spLocks noGrp="1"/>
          </p:cNvSpPr>
          <p:nvPr>
            <p:ph type="dt" sz="half" idx="10"/>
          </p:nvPr>
        </p:nvSpPr>
        <p:spPr/>
        <p:txBody>
          <a:bodyPr/>
          <a:lstStyle/>
          <a:p>
            <a:fld id="{50BF885F-678C-485D-9764-FB652765CD54}"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E4A8DEEF-E6FE-477D-A4EA-E79AE65C4584}" type="slidenum">
              <a:rPr lang="es-PE" smtClean="0"/>
              <a:t>‹Nº›</a:t>
            </a:fld>
            <a:endParaRPr lang="es-PE"/>
          </a:p>
        </p:txBody>
      </p:sp>
    </p:spTree>
    <p:extLst>
      <p:ext uri="{BB962C8B-B14F-4D97-AF65-F5344CB8AC3E}">
        <p14:creationId xmlns:p14="http://schemas.microsoft.com/office/powerpoint/2010/main" val="25147886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4910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987425"/>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587625"/>
            <a:ext cx="3932237" cy="28803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el estilo de texto del patrón</a:t>
            </a:r>
          </a:p>
        </p:txBody>
      </p:sp>
      <p:sp>
        <p:nvSpPr>
          <p:cNvPr id="5" name="Marcador de fecha 4"/>
          <p:cNvSpPr>
            <a:spLocks noGrp="1"/>
          </p:cNvSpPr>
          <p:nvPr>
            <p:ph type="dt" sz="half" idx="10"/>
          </p:nvPr>
        </p:nvSpPr>
        <p:spPr/>
        <p:txBody>
          <a:bodyPr/>
          <a:lstStyle/>
          <a:p>
            <a:fld id="{50BF885F-678C-485D-9764-FB652765CD54}"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E4A8DEEF-E6FE-477D-A4EA-E79AE65C4584}" type="slidenum">
              <a:rPr lang="es-PE" smtClean="0"/>
              <a:t>‹Nº›</a:t>
            </a:fld>
            <a:endParaRPr lang="es-PE"/>
          </a:p>
        </p:txBody>
      </p:sp>
    </p:spTree>
    <p:extLst>
      <p:ext uri="{BB962C8B-B14F-4D97-AF65-F5344CB8AC3E}">
        <p14:creationId xmlns:p14="http://schemas.microsoft.com/office/powerpoint/2010/main" val="4563708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382A0416-DE91-4B68-8E3A-153F6EEF34F3}"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7362357F-1386-4595-8335-2CEFC9FA9FF4}" type="slidenum">
              <a:rPr lang="es-PE" smtClean="0"/>
              <a:t>‹Nº›</a:t>
            </a:fld>
            <a:endParaRPr lang="es-PE"/>
          </a:p>
        </p:txBody>
      </p:sp>
    </p:spTree>
    <p:extLst>
      <p:ext uri="{BB962C8B-B14F-4D97-AF65-F5344CB8AC3E}">
        <p14:creationId xmlns:p14="http://schemas.microsoft.com/office/powerpoint/2010/main" val="5909102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382A0416-DE91-4B68-8E3A-153F6EEF34F3}"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7362357F-1386-4595-8335-2CEFC9FA9FF4}" type="slidenum">
              <a:rPr lang="es-PE" smtClean="0"/>
              <a:t>‹Nº›</a:t>
            </a:fld>
            <a:endParaRPr lang="es-PE"/>
          </a:p>
        </p:txBody>
      </p:sp>
    </p:spTree>
    <p:extLst>
      <p:ext uri="{BB962C8B-B14F-4D97-AF65-F5344CB8AC3E}">
        <p14:creationId xmlns:p14="http://schemas.microsoft.com/office/powerpoint/2010/main" val="7452236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382A0416-DE91-4B68-8E3A-153F6EEF34F3}" type="datetimeFigureOut">
              <a:rPr lang="es-PE" smtClean="0"/>
              <a:t>26/10/2020</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7362357F-1386-4595-8335-2CEFC9FA9FF4}" type="slidenum">
              <a:rPr lang="es-PE" smtClean="0"/>
              <a:t>‹Nº›</a:t>
            </a:fld>
            <a:endParaRPr lang="es-PE"/>
          </a:p>
        </p:txBody>
      </p:sp>
    </p:spTree>
    <p:extLst>
      <p:ext uri="{BB962C8B-B14F-4D97-AF65-F5344CB8AC3E}">
        <p14:creationId xmlns:p14="http://schemas.microsoft.com/office/powerpoint/2010/main" val="40185384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82A0416-DE91-4B68-8E3A-153F6EEF34F3}" type="datetimeFigureOut">
              <a:rPr lang="es-PE" smtClean="0"/>
              <a:t>26/10/2020</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7362357F-1386-4595-8335-2CEFC9FA9FF4}" type="slidenum">
              <a:rPr lang="es-PE" smtClean="0"/>
              <a:t>‹Nº›</a:t>
            </a:fld>
            <a:endParaRPr lang="es-PE"/>
          </a:p>
        </p:txBody>
      </p:sp>
    </p:spTree>
    <p:extLst>
      <p:ext uri="{BB962C8B-B14F-4D97-AF65-F5344CB8AC3E}">
        <p14:creationId xmlns:p14="http://schemas.microsoft.com/office/powerpoint/2010/main" val="7294402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82A0416-DE91-4B68-8E3A-153F6EEF34F3}"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7362357F-1386-4595-8335-2CEFC9FA9FF4}" type="slidenum">
              <a:rPr lang="es-PE" smtClean="0"/>
              <a:t>‹Nº›</a:t>
            </a:fld>
            <a:endParaRPr lang="es-PE"/>
          </a:p>
        </p:txBody>
      </p:sp>
    </p:spTree>
    <p:extLst>
      <p:ext uri="{BB962C8B-B14F-4D97-AF65-F5344CB8AC3E}">
        <p14:creationId xmlns:p14="http://schemas.microsoft.com/office/powerpoint/2010/main" val="13722880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82A0416-DE91-4B68-8E3A-153F6EEF34F3}"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7362357F-1386-4595-8335-2CEFC9FA9FF4}" type="slidenum">
              <a:rPr lang="es-PE" smtClean="0"/>
              <a:t>‹Nº›</a:t>
            </a:fld>
            <a:endParaRPr lang="es-PE"/>
          </a:p>
        </p:txBody>
      </p:sp>
    </p:spTree>
    <p:extLst>
      <p:ext uri="{BB962C8B-B14F-4D97-AF65-F5344CB8AC3E}">
        <p14:creationId xmlns:p14="http://schemas.microsoft.com/office/powerpoint/2010/main" val="8539132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959485"/>
            <a:ext cx="5882640" cy="1325563"/>
          </a:xfrm>
        </p:spPr>
        <p:txBody>
          <a:bodyPr/>
          <a:lstStyle/>
          <a:p>
            <a:r>
              <a:rPr lang="es-ES"/>
              <a:t>Haga clic para modificar el estilo de título del patrón</a:t>
            </a:r>
            <a:endParaRPr lang="es-PE"/>
          </a:p>
        </p:txBody>
      </p:sp>
      <p:sp>
        <p:nvSpPr>
          <p:cNvPr id="3" name="Marcador de contenido 2"/>
          <p:cNvSpPr>
            <a:spLocks noGrp="1"/>
          </p:cNvSpPr>
          <p:nvPr>
            <p:ph idx="1"/>
          </p:nvPr>
        </p:nvSpPr>
        <p:spPr>
          <a:xfrm>
            <a:off x="838200" y="2419985"/>
            <a:ext cx="5882640" cy="273113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7C8D8E8-4202-40A9-A1DD-EFBD4F3942BE}"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CE9E64AA-D2DF-4345-A013-6DF7D2922CB7}" type="slidenum">
              <a:rPr lang="es-PE" smtClean="0"/>
              <a:t>‹Nº›</a:t>
            </a:fld>
            <a:endParaRPr lang="es-PE"/>
          </a:p>
        </p:txBody>
      </p:sp>
    </p:spTree>
    <p:extLst>
      <p:ext uri="{BB962C8B-B14F-4D97-AF65-F5344CB8AC3E}">
        <p14:creationId xmlns:p14="http://schemas.microsoft.com/office/powerpoint/2010/main" val="23984704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57C8D8E8-4202-40A9-A1DD-EFBD4F3942BE}"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CE9E64AA-D2DF-4345-A013-6DF7D2922CB7}" type="slidenum">
              <a:rPr lang="es-PE" smtClean="0"/>
              <a:t>‹Nº›</a:t>
            </a:fld>
            <a:endParaRPr lang="es-PE"/>
          </a:p>
        </p:txBody>
      </p:sp>
    </p:spTree>
    <p:extLst>
      <p:ext uri="{BB962C8B-B14F-4D97-AF65-F5344CB8AC3E}">
        <p14:creationId xmlns:p14="http://schemas.microsoft.com/office/powerpoint/2010/main" val="12965268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57C8D8E8-4202-40A9-A1DD-EFBD4F3942BE}" type="datetimeFigureOut">
              <a:rPr lang="es-PE" smtClean="0"/>
              <a:t>26/10/2020</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CE9E64AA-D2DF-4345-A013-6DF7D2922CB7}" type="slidenum">
              <a:rPr lang="es-PE" smtClean="0"/>
              <a:t>‹Nº›</a:t>
            </a:fld>
            <a:endParaRPr lang="es-PE"/>
          </a:p>
        </p:txBody>
      </p:sp>
    </p:spTree>
    <p:extLst>
      <p:ext uri="{BB962C8B-B14F-4D97-AF65-F5344CB8AC3E}">
        <p14:creationId xmlns:p14="http://schemas.microsoft.com/office/powerpoint/2010/main" val="7827401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5F453C95-0780-4495-8B7B-BBC12A95EEDC}"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E640E170-F1F0-42D1-98A1-0074B2D87A52}" type="slidenum">
              <a:rPr lang="es-PE" smtClean="0"/>
              <a:t>‹Nº›</a:t>
            </a:fld>
            <a:endParaRPr lang="es-PE"/>
          </a:p>
        </p:txBody>
      </p:sp>
    </p:spTree>
    <p:extLst>
      <p:ext uri="{BB962C8B-B14F-4D97-AF65-F5344CB8AC3E}">
        <p14:creationId xmlns:p14="http://schemas.microsoft.com/office/powerpoint/2010/main" val="24706701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57C8D8E8-4202-40A9-A1DD-EFBD4F3942BE}" type="datetimeFigureOut">
              <a:rPr lang="es-PE" smtClean="0"/>
              <a:t>26/10/2020</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CE9E64AA-D2DF-4345-A013-6DF7D2922CB7}" type="slidenum">
              <a:rPr lang="es-PE" smtClean="0"/>
              <a:t>‹Nº›</a:t>
            </a:fld>
            <a:endParaRPr lang="es-PE"/>
          </a:p>
        </p:txBody>
      </p:sp>
    </p:spTree>
    <p:extLst>
      <p:ext uri="{BB962C8B-B14F-4D97-AF65-F5344CB8AC3E}">
        <p14:creationId xmlns:p14="http://schemas.microsoft.com/office/powerpoint/2010/main" val="18736329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7C8D8E8-4202-40A9-A1DD-EFBD4F3942BE}" type="datetimeFigureOut">
              <a:rPr lang="es-PE" smtClean="0"/>
              <a:t>26/10/2020</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CE9E64AA-D2DF-4345-A013-6DF7D2922CB7}" type="slidenum">
              <a:rPr lang="es-PE" smtClean="0"/>
              <a:t>‹Nº›</a:t>
            </a:fld>
            <a:endParaRPr lang="es-PE"/>
          </a:p>
        </p:txBody>
      </p:sp>
    </p:spTree>
    <p:extLst>
      <p:ext uri="{BB962C8B-B14F-4D97-AF65-F5344CB8AC3E}">
        <p14:creationId xmlns:p14="http://schemas.microsoft.com/office/powerpoint/2010/main" val="42352551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7C8D8E8-4202-40A9-A1DD-EFBD4F3942BE}"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CE9E64AA-D2DF-4345-A013-6DF7D2922CB7}" type="slidenum">
              <a:rPr lang="es-PE" smtClean="0"/>
              <a:t>‹Nº›</a:t>
            </a:fld>
            <a:endParaRPr lang="es-PE"/>
          </a:p>
        </p:txBody>
      </p:sp>
    </p:spTree>
    <p:extLst>
      <p:ext uri="{BB962C8B-B14F-4D97-AF65-F5344CB8AC3E}">
        <p14:creationId xmlns:p14="http://schemas.microsoft.com/office/powerpoint/2010/main" val="3790440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7C8D8E8-4202-40A9-A1DD-EFBD4F3942BE}"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CE9E64AA-D2DF-4345-A013-6DF7D2922CB7}" type="slidenum">
              <a:rPr lang="es-PE" smtClean="0"/>
              <a:t>‹Nº›</a:t>
            </a:fld>
            <a:endParaRPr lang="es-PE"/>
          </a:p>
        </p:txBody>
      </p:sp>
    </p:spTree>
    <p:extLst>
      <p:ext uri="{BB962C8B-B14F-4D97-AF65-F5344CB8AC3E}">
        <p14:creationId xmlns:p14="http://schemas.microsoft.com/office/powerpoint/2010/main" val="13515433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090BBCEA-CD76-487A-AD71-4FDA8C7EE366}"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B4B5691-A416-42DE-9DA2-A6D6E65EE3C7}" type="slidenum">
              <a:rPr lang="es-PE" smtClean="0"/>
              <a:t>‹Nº›</a:t>
            </a:fld>
            <a:endParaRPr lang="es-PE"/>
          </a:p>
        </p:txBody>
      </p:sp>
    </p:spTree>
    <p:extLst>
      <p:ext uri="{BB962C8B-B14F-4D97-AF65-F5344CB8AC3E}">
        <p14:creationId xmlns:p14="http://schemas.microsoft.com/office/powerpoint/2010/main" val="1452257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090BBCEA-CD76-487A-AD71-4FDA8C7EE366}"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B4B5691-A416-42DE-9DA2-A6D6E65EE3C7}" type="slidenum">
              <a:rPr lang="es-PE" smtClean="0"/>
              <a:t>‹Nº›</a:t>
            </a:fld>
            <a:endParaRPr lang="es-PE"/>
          </a:p>
        </p:txBody>
      </p:sp>
    </p:spTree>
    <p:extLst>
      <p:ext uri="{BB962C8B-B14F-4D97-AF65-F5344CB8AC3E}">
        <p14:creationId xmlns:p14="http://schemas.microsoft.com/office/powerpoint/2010/main" val="33991535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090BBCEA-CD76-487A-AD71-4FDA8C7EE366}" type="datetimeFigureOut">
              <a:rPr lang="es-PE" smtClean="0"/>
              <a:t>26/10/2020</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DB4B5691-A416-42DE-9DA2-A6D6E65EE3C7}" type="slidenum">
              <a:rPr lang="es-PE" smtClean="0"/>
              <a:t>‹Nº›</a:t>
            </a:fld>
            <a:endParaRPr lang="es-PE"/>
          </a:p>
        </p:txBody>
      </p:sp>
    </p:spTree>
    <p:extLst>
      <p:ext uri="{BB962C8B-B14F-4D97-AF65-F5344CB8AC3E}">
        <p14:creationId xmlns:p14="http://schemas.microsoft.com/office/powerpoint/2010/main" val="27327297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090BBCEA-CD76-487A-AD71-4FDA8C7EE366}" type="datetimeFigureOut">
              <a:rPr lang="es-PE" smtClean="0"/>
              <a:t>26/10/2020</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DB4B5691-A416-42DE-9DA2-A6D6E65EE3C7}" type="slidenum">
              <a:rPr lang="es-PE" smtClean="0"/>
              <a:t>‹Nº›</a:t>
            </a:fld>
            <a:endParaRPr lang="es-PE"/>
          </a:p>
        </p:txBody>
      </p:sp>
    </p:spTree>
    <p:extLst>
      <p:ext uri="{BB962C8B-B14F-4D97-AF65-F5344CB8AC3E}">
        <p14:creationId xmlns:p14="http://schemas.microsoft.com/office/powerpoint/2010/main" val="36102223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90BBCEA-CD76-487A-AD71-4FDA8C7EE366}" type="datetimeFigureOut">
              <a:rPr lang="es-PE" smtClean="0"/>
              <a:t>26/10/2020</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DB4B5691-A416-42DE-9DA2-A6D6E65EE3C7}" type="slidenum">
              <a:rPr lang="es-PE" smtClean="0"/>
              <a:t>‹Nº›</a:t>
            </a:fld>
            <a:endParaRPr lang="es-PE"/>
          </a:p>
        </p:txBody>
      </p:sp>
    </p:spTree>
    <p:extLst>
      <p:ext uri="{BB962C8B-B14F-4D97-AF65-F5344CB8AC3E}">
        <p14:creationId xmlns:p14="http://schemas.microsoft.com/office/powerpoint/2010/main" val="25634664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7421563" y="457200"/>
            <a:ext cx="3932237" cy="1600200"/>
          </a:xfrm>
        </p:spPr>
        <p:txBody>
          <a:bodyPr anchor="b"/>
          <a:lstStyle>
            <a:lvl1pPr algn="r">
              <a:defRPr sz="3200"/>
            </a:lvl1pPr>
          </a:lstStyle>
          <a:p>
            <a:r>
              <a:rPr lang="es-ES"/>
              <a:t>Haga clic para modificar el estilo de título del patrón</a:t>
            </a:r>
            <a:endParaRPr lang="es-PE"/>
          </a:p>
        </p:txBody>
      </p:sp>
      <p:sp>
        <p:nvSpPr>
          <p:cNvPr id="4" name="Marcador de texto 3"/>
          <p:cNvSpPr>
            <a:spLocks noGrp="1"/>
          </p:cNvSpPr>
          <p:nvPr>
            <p:ph type="body" sz="half" idx="2"/>
          </p:nvPr>
        </p:nvSpPr>
        <p:spPr>
          <a:xfrm>
            <a:off x="7421563" y="2057400"/>
            <a:ext cx="3932237" cy="3811588"/>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90BBCEA-CD76-487A-AD71-4FDA8C7EE366}"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B4B5691-A416-42DE-9DA2-A6D6E65EE3C7}" type="slidenum">
              <a:rPr lang="es-PE" smtClean="0"/>
              <a:t>‹Nº›</a:t>
            </a:fld>
            <a:endParaRPr lang="es-PE"/>
          </a:p>
        </p:txBody>
      </p:sp>
    </p:spTree>
    <p:extLst>
      <p:ext uri="{BB962C8B-B14F-4D97-AF65-F5344CB8AC3E}">
        <p14:creationId xmlns:p14="http://schemas.microsoft.com/office/powerpoint/2010/main" val="33725318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F453C95-0780-4495-8B7B-BBC12A95EEDC}"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E640E170-F1F0-42D1-98A1-0074B2D87A52}" type="slidenum">
              <a:rPr lang="es-PE" smtClean="0"/>
              <a:t>‹Nº›</a:t>
            </a:fld>
            <a:endParaRPr lang="es-PE"/>
          </a:p>
        </p:txBody>
      </p:sp>
    </p:spTree>
    <p:extLst>
      <p:ext uri="{BB962C8B-B14F-4D97-AF65-F5344CB8AC3E}">
        <p14:creationId xmlns:p14="http://schemas.microsoft.com/office/powerpoint/2010/main" val="30586660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7421563" y="457200"/>
            <a:ext cx="3932237" cy="1600200"/>
          </a:xfrm>
        </p:spPr>
        <p:txBody>
          <a:bodyPr anchor="b"/>
          <a:lstStyle>
            <a:lvl1pPr>
              <a:defRPr sz="3200"/>
            </a:lvl1pPr>
          </a:lstStyle>
          <a:p>
            <a:r>
              <a:rPr lang="es-ES"/>
              <a:t>Haga clic para modificar el estilo de título del patrón</a:t>
            </a:r>
            <a:endParaRPr lang="es-PE"/>
          </a:p>
        </p:txBody>
      </p:sp>
      <p:sp>
        <p:nvSpPr>
          <p:cNvPr id="4" name="Marcador de texto 3"/>
          <p:cNvSpPr>
            <a:spLocks noGrp="1"/>
          </p:cNvSpPr>
          <p:nvPr>
            <p:ph type="body" sz="half" idx="2"/>
          </p:nvPr>
        </p:nvSpPr>
        <p:spPr>
          <a:xfrm>
            <a:off x="742156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90BBCEA-CD76-487A-AD71-4FDA8C7EE366}"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B4B5691-A416-42DE-9DA2-A6D6E65EE3C7}" type="slidenum">
              <a:rPr lang="es-PE" smtClean="0"/>
              <a:t>‹Nº›</a:t>
            </a:fld>
            <a:endParaRPr lang="es-PE"/>
          </a:p>
        </p:txBody>
      </p:sp>
    </p:spTree>
    <p:extLst>
      <p:ext uri="{BB962C8B-B14F-4D97-AF65-F5344CB8AC3E}">
        <p14:creationId xmlns:p14="http://schemas.microsoft.com/office/powerpoint/2010/main" val="40151211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29742C84-513E-4A5C-B324-47EC13DE4DCA}"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F902C3A3-0AE0-4907-87A1-411CE9C05A43}" type="slidenum">
              <a:rPr lang="es-PE" smtClean="0"/>
              <a:t>‹Nº›</a:t>
            </a:fld>
            <a:endParaRPr lang="es-PE"/>
          </a:p>
        </p:txBody>
      </p:sp>
    </p:spTree>
    <p:extLst>
      <p:ext uri="{BB962C8B-B14F-4D97-AF65-F5344CB8AC3E}">
        <p14:creationId xmlns:p14="http://schemas.microsoft.com/office/powerpoint/2010/main" val="35405046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413760" y="348297"/>
            <a:ext cx="7772400" cy="1325563"/>
          </a:xfrm>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2819399" y="1902460"/>
            <a:ext cx="3992881" cy="435133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contenido 3"/>
          <p:cNvSpPr>
            <a:spLocks noGrp="1"/>
          </p:cNvSpPr>
          <p:nvPr>
            <p:ph sz="half" idx="2"/>
          </p:nvPr>
        </p:nvSpPr>
        <p:spPr>
          <a:xfrm>
            <a:off x="7025640" y="1902460"/>
            <a:ext cx="4160520" cy="435133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5" name="Marcador de fecha 4"/>
          <p:cNvSpPr>
            <a:spLocks noGrp="1"/>
          </p:cNvSpPr>
          <p:nvPr>
            <p:ph type="dt" sz="half" idx="10"/>
          </p:nvPr>
        </p:nvSpPr>
        <p:spPr/>
        <p:txBody>
          <a:bodyPr/>
          <a:lstStyle/>
          <a:p>
            <a:fld id="{29742C84-513E-4A5C-B324-47EC13DE4DCA}"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F902C3A3-0AE0-4907-87A1-411CE9C05A43}" type="slidenum">
              <a:rPr lang="es-PE" smtClean="0"/>
              <a:t>‹Nº›</a:t>
            </a:fld>
            <a:endParaRPr lang="es-PE"/>
          </a:p>
        </p:txBody>
      </p:sp>
    </p:spTree>
    <p:extLst>
      <p:ext uri="{BB962C8B-B14F-4D97-AF65-F5344CB8AC3E}">
        <p14:creationId xmlns:p14="http://schemas.microsoft.com/office/powerpoint/2010/main" val="37266569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898787" y="319405"/>
            <a:ext cx="7538696" cy="1325563"/>
          </a:xfrm>
        </p:spPr>
        <p:txBody>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2575560" y="1769269"/>
            <a:ext cx="41992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2575560" y="2593181"/>
            <a:ext cx="4199255"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7135452" y="1787843"/>
            <a:ext cx="421993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7135452" y="2611755"/>
            <a:ext cx="4219935"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a:xfrm>
            <a:off x="1348000" y="6356350"/>
            <a:ext cx="2233399" cy="365125"/>
          </a:xfrm>
        </p:spPr>
        <p:txBody>
          <a:bodyPr/>
          <a:lstStyle/>
          <a:p>
            <a:fld id="{29742C84-513E-4A5C-B324-47EC13DE4DCA}" type="datetimeFigureOut">
              <a:rPr lang="es-PE" smtClean="0"/>
              <a:t>26/10/2020</a:t>
            </a:fld>
            <a:endParaRPr lang="es-PE"/>
          </a:p>
        </p:txBody>
      </p:sp>
      <p:sp>
        <p:nvSpPr>
          <p:cNvPr id="8" name="Marcador de pie de página 7"/>
          <p:cNvSpPr>
            <a:spLocks noGrp="1"/>
          </p:cNvSpPr>
          <p:nvPr>
            <p:ph type="ftr" sz="quarter" idx="11"/>
          </p:nvPr>
        </p:nvSpPr>
        <p:spPr>
          <a:xfrm>
            <a:off x="4803302" y="6356350"/>
            <a:ext cx="3350098" cy="365125"/>
          </a:xfrm>
        </p:spPr>
        <p:txBody>
          <a:bodyPr/>
          <a:lstStyle/>
          <a:p>
            <a:endParaRPr lang="es-PE"/>
          </a:p>
        </p:txBody>
      </p:sp>
      <p:sp>
        <p:nvSpPr>
          <p:cNvPr id="9" name="Marcador de número de diapositiva 8"/>
          <p:cNvSpPr>
            <a:spLocks noGrp="1"/>
          </p:cNvSpPr>
          <p:nvPr>
            <p:ph type="sldNum" sz="quarter" idx="12"/>
          </p:nvPr>
        </p:nvSpPr>
        <p:spPr>
          <a:xfrm>
            <a:off x="9121988" y="6356349"/>
            <a:ext cx="2233399" cy="365125"/>
          </a:xfrm>
        </p:spPr>
        <p:txBody>
          <a:bodyPr/>
          <a:lstStyle/>
          <a:p>
            <a:fld id="{F902C3A3-0AE0-4907-87A1-411CE9C05A43}" type="slidenum">
              <a:rPr lang="es-PE" smtClean="0"/>
              <a:t>‹Nº›</a:t>
            </a:fld>
            <a:endParaRPr lang="es-PE"/>
          </a:p>
        </p:txBody>
      </p:sp>
    </p:spTree>
    <p:extLst>
      <p:ext uri="{BB962C8B-B14F-4D97-AF65-F5344CB8AC3E}">
        <p14:creationId xmlns:p14="http://schemas.microsoft.com/office/powerpoint/2010/main" val="28154263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29742C84-513E-4A5C-B324-47EC13DE4DCA}" type="datetimeFigureOut">
              <a:rPr lang="es-PE" smtClean="0"/>
              <a:t>26/10/2020</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F902C3A3-0AE0-4907-87A1-411CE9C05A43}" type="slidenum">
              <a:rPr lang="es-PE" smtClean="0"/>
              <a:t>‹Nº›</a:t>
            </a:fld>
            <a:endParaRPr lang="es-PE"/>
          </a:p>
        </p:txBody>
      </p:sp>
    </p:spTree>
    <p:extLst>
      <p:ext uri="{BB962C8B-B14F-4D97-AF65-F5344CB8AC3E}">
        <p14:creationId xmlns:p14="http://schemas.microsoft.com/office/powerpoint/2010/main" val="30407011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9742C84-513E-4A5C-B324-47EC13DE4DCA}" type="datetimeFigureOut">
              <a:rPr lang="es-PE" smtClean="0"/>
              <a:t>26/10/2020</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F902C3A3-0AE0-4907-87A1-411CE9C05A43}" type="slidenum">
              <a:rPr lang="es-PE" smtClean="0"/>
              <a:t>‹Nº›</a:t>
            </a:fld>
            <a:endParaRPr lang="es-PE"/>
          </a:p>
        </p:txBody>
      </p:sp>
    </p:spTree>
    <p:extLst>
      <p:ext uri="{BB962C8B-B14F-4D97-AF65-F5344CB8AC3E}">
        <p14:creationId xmlns:p14="http://schemas.microsoft.com/office/powerpoint/2010/main" val="37633853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409508" y="944562"/>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6752908" y="987425"/>
            <a:ext cx="460089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texto 3"/>
          <p:cNvSpPr>
            <a:spLocks noGrp="1"/>
          </p:cNvSpPr>
          <p:nvPr>
            <p:ph type="body" sz="half" idx="2"/>
          </p:nvPr>
        </p:nvSpPr>
        <p:spPr>
          <a:xfrm>
            <a:off x="2409508" y="2544762"/>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9742C84-513E-4A5C-B324-47EC13DE4DCA}"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F902C3A3-0AE0-4907-87A1-411CE9C05A43}" type="slidenum">
              <a:rPr lang="es-PE" smtClean="0"/>
              <a:t>‹Nº›</a:t>
            </a:fld>
            <a:endParaRPr lang="es-PE"/>
          </a:p>
        </p:txBody>
      </p:sp>
    </p:spTree>
    <p:extLst>
      <p:ext uri="{BB962C8B-B14F-4D97-AF65-F5344CB8AC3E}">
        <p14:creationId xmlns:p14="http://schemas.microsoft.com/office/powerpoint/2010/main" val="12821635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470468" y="79248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6615748" y="792480"/>
            <a:ext cx="51038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2470468" y="2392680"/>
            <a:ext cx="3932237" cy="32734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9742C84-513E-4A5C-B324-47EC13DE4DCA}"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F902C3A3-0AE0-4907-87A1-411CE9C05A43}" type="slidenum">
              <a:rPr lang="es-PE" smtClean="0"/>
              <a:t>‹Nº›</a:t>
            </a:fld>
            <a:endParaRPr lang="es-PE"/>
          </a:p>
        </p:txBody>
      </p:sp>
    </p:spTree>
    <p:extLst>
      <p:ext uri="{BB962C8B-B14F-4D97-AF65-F5344CB8AC3E}">
        <p14:creationId xmlns:p14="http://schemas.microsoft.com/office/powerpoint/2010/main" val="30095854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7981AACA-11C5-40E7-8AC4-1EF9D8BBFEE2}"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BDD2EF8-5A6E-4750-BFAF-647E5D03556A}" type="slidenum">
              <a:rPr lang="es-PE" smtClean="0"/>
              <a:t>‹Nº›</a:t>
            </a:fld>
            <a:endParaRPr lang="es-PE"/>
          </a:p>
        </p:txBody>
      </p:sp>
    </p:spTree>
    <p:extLst>
      <p:ext uri="{BB962C8B-B14F-4D97-AF65-F5344CB8AC3E}">
        <p14:creationId xmlns:p14="http://schemas.microsoft.com/office/powerpoint/2010/main" val="3786301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7981AACA-11C5-40E7-8AC4-1EF9D8BBFEE2}"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BDD2EF8-5A6E-4750-BFAF-647E5D03556A}" type="slidenum">
              <a:rPr lang="es-PE" smtClean="0"/>
              <a:t>‹Nº›</a:t>
            </a:fld>
            <a:endParaRPr lang="es-PE"/>
          </a:p>
        </p:txBody>
      </p:sp>
    </p:spTree>
    <p:extLst>
      <p:ext uri="{BB962C8B-B14F-4D97-AF65-F5344CB8AC3E}">
        <p14:creationId xmlns:p14="http://schemas.microsoft.com/office/powerpoint/2010/main" val="32179702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2799546" y="1802336"/>
            <a:ext cx="7062084" cy="1218657"/>
          </a:xfrm>
        </p:spPr>
        <p:txBody>
          <a:bodyPr anchor="b">
            <a:normAutofit/>
          </a:bodyPr>
          <a:lstStyle>
            <a:lvl1pPr>
              <a:defRPr sz="3600"/>
            </a:lvl1p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2799546" y="3188484"/>
            <a:ext cx="7062084" cy="58486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F453C95-0780-4495-8B7B-BBC12A95EEDC}"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E640E170-F1F0-42D1-98A1-0074B2D87A52}" type="slidenum">
              <a:rPr lang="es-PE" smtClean="0"/>
              <a:t>‹Nº›</a:t>
            </a:fld>
            <a:endParaRPr lang="es-PE"/>
          </a:p>
        </p:txBody>
      </p:sp>
    </p:spTree>
    <p:extLst>
      <p:ext uri="{BB962C8B-B14F-4D97-AF65-F5344CB8AC3E}">
        <p14:creationId xmlns:p14="http://schemas.microsoft.com/office/powerpoint/2010/main" val="5221985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84250" y="627699"/>
            <a:ext cx="10515600" cy="789621"/>
          </a:xfrm>
        </p:spPr>
        <p:txBody>
          <a:bodyPr anchor="t" anchorCtr="0">
            <a:normAutofit/>
          </a:bodyPr>
          <a:lstStyle>
            <a:lvl1pPr>
              <a:defRPr sz="36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7981AACA-11C5-40E7-8AC4-1EF9D8BBFEE2}"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BDD2EF8-5A6E-4750-BFAF-647E5D03556A}" type="slidenum">
              <a:rPr lang="es-PE" smtClean="0"/>
              <a:t>‹Nº›</a:t>
            </a:fld>
            <a:endParaRPr lang="es-PE"/>
          </a:p>
        </p:txBody>
      </p:sp>
    </p:spTree>
    <p:extLst>
      <p:ext uri="{BB962C8B-B14F-4D97-AF65-F5344CB8AC3E}">
        <p14:creationId xmlns:p14="http://schemas.microsoft.com/office/powerpoint/2010/main" val="2530075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762000" y="2849879"/>
            <a:ext cx="5257800" cy="332708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096000" y="2849879"/>
            <a:ext cx="5257800" cy="332708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7981AACA-11C5-40E7-8AC4-1EF9D8BBFEE2}"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BDD2EF8-5A6E-4750-BFAF-647E5D03556A}" type="slidenum">
              <a:rPr lang="es-PE" smtClean="0"/>
              <a:t>‹Nº›</a:t>
            </a:fld>
            <a:endParaRPr lang="es-PE"/>
          </a:p>
        </p:txBody>
      </p:sp>
    </p:spTree>
    <p:extLst>
      <p:ext uri="{BB962C8B-B14F-4D97-AF65-F5344CB8AC3E}">
        <p14:creationId xmlns:p14="http://schemas.microsoft.com/office/powerpoint/2010/main" val="35394967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Marcador de contenido 3"/>
          <p:cNvSpPr>
            <a:spLocks noGrp="1"/>
          </p:cNvSpPr>
          <p:nvPr>
            <p:ph sz="half" idx="2"/>
          </p:nvPr>
        </p:nvSpPr>
        <p:spPr>
          <a:xfrm>
            <a:off x="839788" y="2849879"/>
            <a:ext cx="5157787" cy="333978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849879"/>
            <a:ext cx="5183188" cy="333978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7981AACA-11C5-40E7-8AC4-1EF9D8BBFEE2}" type="datetimeFigureOut">
              <a:rPr lang="es-PE" smtClean="0"/>
              <a:t>26/10/2020</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3BDD2EF8-5A6E-4750-BFAF-647E5D03556A}" type="slidenum">
              <a:rPr lang="es-PE" smtClean="0"/>
              <a:t>‹Nº›</a:t>
            </a:fld>
            <a:endParaRPr lang="es-PE"/>
          </a:p>
        </p:txBody>
      </p:sp>
    </p:spTree>
    <p:extLst>
      <p:ext uri="{BB962C8B-B14F-4D97-AF65-F5344CB8AC3E}">
        <p14:creationId xmlns:p14="http://schemas.microsoft.com/office/powerpoint/2010/main" val="7815297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7981AACA-11C5-40E7-8AC4-1EF9D8BBFEE2}" type="datetimeFigureOut">
              <a:rPr lang="es-PE" smtClean="0"/>
              <a:t>26/10/2020</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3BDD2EF8-5A6E-4750-BFAF-647E5D03556A}" type="slidenum">
              <a:rPr lang="es-PE" smtClean="0"/>
              <a:t>‹Nº›</a:t>
            </a:fld>
            <a:endParaRPr lang="es-PE"/>
          </a:p>
        </p:txBody>
      </p:sp>
    </p:spTree>
    <p:extLst>
      <p:ext uri="{BB962C8B-B14F-4D97-AF65-F5344CB8AC3E}">
        <p14:creationId xmlns:p14="http://schemas.microsoft.com/office/powerpoint/2010/main" val="12520006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981AACA-11C5-40E7-8AC4-1EF9D8BBFEE2}" type="datetimeFigureOut">
              <a:rPr lang="es-PE" smtClean="0"/>
              <a:t>26/10/2020</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3BDD2EF8-5A6E-4750-BFAF-647E5D03556A}" type="slidenum">
              <a:rPr lang="es-PE" smtClean="0"/>
              <a:t>‹Nº›</a:t>
            </a:fld>
            <a:endParaRPr lang="es-PE"/>
          </a:p>
        </p:txBody>
      </p:sp>
    </p:spTree>
    <p:extLst>
      <p:ext uri="{BB962C8B-B14F-4D97-AF65-F5344CB8AC3E}">
        <p14:creationId xmlns:p14="http://schemas.microsoft.com/office/powerpoint/2010/main" val="18265027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FCA49F97-8A78-47E1-9167-25C69017AE75}"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FA22D4B7-542A-4F36-A304-C5A0D5B019EC}" type="slidenum">
              <a:rPr lang="es-PE" smtClean="0"/>
              <a:t>‹Nº›</a:t>
            </a:fld>
            <a:endParaRPr lang="es-PE"/>
          </a:p>
        </p:txBody>
      </p:sp>
    </p:spTree>
    <p:extLst>
      <p:ext uri="{BB962C8B-B14F-4D97-AF65-F5344CB8AC3E}">
        <p14:creationId xmlns:p14="http://schemas.microsoft.com/office/powerpoint/2010/main" val="42249994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365760" y="1002506"/>
            <a:ext cx="3489960" cy="466677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8351520" y="1002506"/>
            <a:ext cx="3703320" cy="466677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FCA49F97-8A78-47E1-9167-25C69017AE75}"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FA22D4B7-542A-4F36-A304-C5A0D5B019EC}" type="slidenum">
              <a:rPr lang="es-PE" smtClean="0"/>
              <a:t>‹Nº›</a:t>
            </a:fld>
            <a:endParaRPr lang="es-PE"/>
          </a:p>
        </p:txBody>
      </p:sp>
    </p:spTree>
    <p:extLst>
      <p:ext uri="{BB962C8B-B14F-4D97-AF65-F5344CB8AC3E}">
        <p14:creationId xmlns:p14="http://schemas.microsoft.com/office/powerpoint/2010/main" val="18691396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466908" y="1096169"/>
            <a:ext cx="3122612" cy="3933031"/>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321629" y="599123"/>
            <a:ext cx="35188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321629" y="1423034"/>
            <a:ext cx="3518852" cy="426148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8336280" y="599123"/>
            <a:ext cx="34747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Marcador de contenido 5"/>
          <p:cNvSpPr>
            <a:spLocks noGrp="1"/>
          </p:cNvSpPr>
          <p:nvPr>
            <p:ph sz="quarter" idx="4"/>
          </p:nvPr>
        </p:nvSpPr>
        <p:spPr>
          <a:xfrm>
            <a:off x="8336280" y="1423034"/>
            <a:ext cx="3474720" cy="426148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7" name="Marcador de fecha 6"/>
          <p:cNvSpPr>
            <a:spLocks noGrp="1"/>
          </p:cNvSpPr>
          <p:nvPr>
            <p:ph type="dt" sz="half" idx="10"/>
          </p:nvPr>
        </p:nvSpPr>
        <p:spPr/>
        <p:txBody>
          <a:bodyPr/>
          <a:lstStyle/>
          <a:p>
            <a:fld id="{FCA49F97-8A78-47E1-9167-25C69017AE75}" type="datetimeFigureOut">
              <a:rPr lang="es-PE" smtClean="0"/>
              <a:t>26/10/2020</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FA22D4B7-542A-4F36-A304-C5A0D5B019EC}" type="slidenum">
              <a:rPr lang="es-PE" smtClean="0"/>
              <a:t>‹Nº›</a:t>
            </a:fld>
            <a:endParaRPr lang="es-PE"/>
          </a:p>
        </p:txBody>
      </p:sp>
    </p:spTree>
    <p:extLst>
      <p:ext uri="{BB962C8B-B14F-4D97-AF65-F5344CB8AC3E}">
        <p14:creationId xmlns:p14="http://schemas.microsoft.com/office/powerpoint/2010/main" val="34335073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FCA49F97-8A78-47E1-9167-25C69017AE75}" type="datetimeFigureOut">
              <a:rPr lang="es-PE" smtClean="0"/>
              <a:t>26/10/2020</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FA22D4B7-542A-4F36-A304-C5A0D5B019EC}" type="slidenum">
              <a:rPr lang="es-PE" smtClean="0"/>
              <a:t>‹Nº›</a:t>
            </a:fld>
            <a:endParaRPr lang="es-PE"/>
          </a:p>
        </p:txBody>
      </p:sp>
    </p:spTree>
    <p:extLst>
      <p:ext uri="{BB962C8B-B14F-4D97-AF65-F5344CB8AC3E}">
        <p14:creationId xmlns:p14="http://schemas.microsoft.com/office/powerpoint/2010/main" val="29794834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CA49F97-8A78-47E1-9167-25C69017AE75}" type="datetimeFigureOut">
              <a:rPr lang="es-PE" smtClean="0"/>
              <a:t>26/10/2020</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FA22D4B7-542A-4F36-A304-C5A0D5B019EC}" type="slidenum">
              <a:rPr lang="es-PE" smtClean="0"/>
              <a:t>‹Nº›</a:t>
            </a:fld>
            <a:endParaRPr lang="es-PE"/>
          </a:p>
        </p:txBody>
      </p:sp>
    </p:spTree>
    <p:extLst>
      <p:ext uri="{BB962C8B-B14F-4D97-AF65-F5344CB8AC3E}">
        <p14:creationId xmlns:p14="http://schemas.microsoft.com/office/powerpoint/2010/main" val="22069310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5F453C95-0780-4495-8B7B-BBC12A95EEDC}"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E640E170-F1F0-42D1-98A1-0074B2D87A52}" type="slidenum">
              <a:rPr lang="es-PE" smtClean="0"/>
              <a:t>‹Nº›</a:t>
            </a:fld>
            <a:endParaRPr lang="es-PE"/>
          </a:p>
        </p:txBody>
      </p:sp>
    </p:spTree>
    <p:extLst>
      <p:ext uri="{BB962C8B-B14F-4D97-AF65-F5344CB8AC3E}">
        <p14:creationId xmlns:p14="http://schemas.microsoft.com/office/powerpoint/2010/main" val="23181327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45429" y="449262"/>
            <a:ext cx="3534092" cy="1600200"/>
          </a:xfrm>
        </p:spPr>
        <p:txBody>
          <a:bodyPr anchor="b"/>
          <a:lstStyle>
            <a:lvl1pPr>
              <a:defRPr sz="3200">
                <a:solidFill>
                  <a:srgbClr val="C00000"/>
                </a:solidFill>
              </a:defRPr>
            </a:lvl1pPr>
          </a:lstStyle>
          <a:p>
            <a:r>
              <a:rPr lang="es-ES"/>
              <a:t>Haga clic para modificar el estilo de título del patrón</a:t>
            </a:r>
            <a:endParaRPr lang="es-PE"/>
          </a:p>
        </p:txBody>
      </p:sp>
      <p:sp>
        <p:nvSpPr>
          <p:cNvPr id="3" name="Marcador de contenido 2"/>
          <p:cNvSpPr>
            <a:spLocks noGrp="1"/>
          </p:cNvSpPr>
          <p:nvPr>
            <p:ph idx="1"/>
          </p:nvPr>
        </p:nvSpPr>
        <p:spPr>
          <a:xfrm>
            <a:off x="8267700" y="449262"/>
            <a:ext cx="3710940" cy="5411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texto 3"/>
          <p:cNvSpPr>
            <a:spLocks noGrp="1"/>
          </p:cNvSpPr>
          <p:nvPr>
            <p:ph type="body" sz="half" idx="2"/>
          </p:nvPr>
        </p:nvSpPr>
        <p:spPr>
          <a:xfrm>
            <a:off x="245429" y="2049462"/>
            <a:ext cx="353409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CA49F97-8A78-47E1-9167-25C69017AE75}"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FA22D4B7-542A-4F36-A304-C5A0D5B019EC}" type="slidenum">
              <a:rPr lang="es-PE" smtClean="0"/>
              <a:t>‹Nº›</a:t>
            </a:fld>
            <a:endParaRPr lang="es-PE"/>
          </a:p>
        </p:txBody>
      </p:sp>
    </p:spTree>
    <p:extLst>
      <p:ext uri="{BB962C8B-B14F-4D97-AF65-F5344CB8AC3E}">
        <p14:creationId xmlns:p14="http://schemas.microsoft.com/office/powerpoint/2010/main" val="25258518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259763" y="381000"/>
            <a:ext cx="3688397" cy="1600200"/>
          </a:xfrm>
        </p:spPr>
        <p:txBody>
          <a:bodyPr anchor="b"/>
          <a:lstStyle>
            <a:lvl1pPr algn="r">
              <a:defRPr sz="3200">
                <a:solidFill>
                  <a:srgbClr val="C00000"/>
                </a:solidFill>
              </a:defRPr>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0" y="0"/>
            <a:ext cx="40386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259763" y="1981200"/>
            <a:ext cx="3688397" cy="3811588"/>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CA49F97-8A78-47E1-9167-25C69017AE75}"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FA22D4B7-542A-4F36-A304-C5A0D5B019EC}" type="slidenum">
              <a:rPr lang="es-PE" smtClean="0"/>
              <a:t>‹Nº›</a:t>
            </a:fld>
            <a:endParaRPr lang="es-PE"/>
          </a:p>
        </p:txBody>
      </p:sp>
    </p:spTree>
    <p:extLst>
      <p:ext uri="{BB962C8B-B14F-4D97-AF65-F5344CB8AC3E}">
        <p14:creationId xmlns:p14="http://schemas.microsoft.com/office/powerpoint/2010/main" val="40028263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926080" y="1930083"/>
            <a:ext cx="6949440" cy="1381125"/>
          </a:xfrm>
        </p:spPr>
        <p:txBody>
          <a:bodyPr anchor="t" anchorCtr="0">
            <a:normAutofit/>
          </a:bodyPr>
          <a:lstStyle>
            <a:lvl1pPr algn="ctr">
              <a:defRPr sz="3600"/>
            </a:lvl1pPr>
          </a:lstStyle>
          <a:p>
            <a:r>
              <a:rPr lang="es-ES" dirty="0"/>
              <a:t>Haga clic para modificar el estilo de título del patrón</a:t>
            </a:r>
            <a:endParaRPr lang="es-PE" dirty="0"/>
          </a:p>
        </p:txBody>
      </p:sp>
      <p:sp>
        <p:nvSpPr>
          <p:cNvPr id="3" name="Subtítulo 2"/>
          <p:cNvSpPr>
            <a:spLocks noGrp="1"/>
          </p:cNvSpPr>
          <p:nvPr>
            <p:ph type="subTitle" idx="1"/>
          </p:nvPr>
        </p:nvSpPr>
        <p:spPr>
          <a:xfrm>
            <a:off x="2926080" y="3178017"/>
            <a:ext cx="694944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PE" dirty="0"/>
          </a:p>
        </p:txBody>
      </p:sp>
      <p:sp>
        <p:nvSpPr>
          <p:cNvPr id="4" name="Marcador de fecha 3"/>
          <p:cNvSpPr>
            <a:spLocks noGrp="1"/>
          </p:cNvSpPr>
          <p:nvPr>
            <p:ph type="dt" sz="half" idx="10"/>
          </p:nvPr>
        </p:nvSpPr>
        <p:spPr/>
        <p:txBody>
          <a:bodyPr/>
          <a:lstStyle/>
          <a:p>
            <a:fld id="{ABAF20BA-5A29-4D81-8C55-E2FEBF6E489A}"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064E106-020D-4108-8008-3B4E6DD3F40A}" type="slidenum">
              <a:rPr lang="es-PE" smtClean="0"/>
              <a:t>‹Nº›</a:t>
            </a:fld>
            <a:endParaRPr lang="es-PE"/>
          </a:p>
        </p:txBody>
      </p:sp>
    </p:spTree>
    <p:extLst>
      <p:ext uri="{BB962C8B-B14F-4D97-AF65-F5344CB8AC3E}">
        <p14:creationId xmlns:p14="http://schemas.microsoft.com/office/powerpoint/2010/main" val="38692916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ABAF20BA-5A29-4D81-8C55-E2FEBF6E489A}"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064E106-020D-4108-8008-3B4E6DD3F40A}" type="slidenum">
              <a:rPr lang="es-PE" smtClean="0"/>
              <a:t>‹Nº›</a:t>
            </a:fld>
            <a:endParaRPr lang="es-PE"/>
          </a:p>
        </p:txBody>
      </p:sp>
    </p:spTree>
    <p:extLst>
      <p:ext uri="{BB962C8B-B14F-4D97-AF65-F5344CB8AC3E}">
        <p14:creationId xmlns:p14="http://schemas.microsoft.com/office/powerpoint/2010/main" val="4246194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2956560" y="515173"/>
            <a:ext cx="6880194" cy="1066612"/>
          </a:xfrm>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ABAF20BA-5A29-4D81-8C55-E2FEBF6E489A}"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064E106-020D-4108-8008-3B4E6DD3F40A}" type="slidenum">
              <a:rPr lang="es-PE" smtClean="0"/>
              <a:t>‹Nº›</a:t>
            </a:fld>
            <a:endParaRPr lang="es-PE"/>
          </a:p>
        </p:txBody>
      </p:sp>
    </p:spTree>
    <p:extLst>
      <p:ext uri="{BB962C8B-B14F-4D97-AF65-F5344CB8AC3E}">
        <p14:creationId xmlns:p14="http://schemas.microsoft.com/office/powerpoint/2010/main" val="3730048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24320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ABAF20BA-5A29-4D81-8C55-E2FEBF6E489A}" type="datetimeFigureOut">
              <a:rPr lang="es-PE" smtClean="0"/>
              <a:t>26/10/2020</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3064E106-020D-4108-8008-3B4E6DD3F40A}" type="slidenum">
              <a:rPr lang="es-PE" smtClean="0"/>
              <a:t>‹Nº›</a:t>
            </a:fld>
            <a:endParaRPr lang="es-PE"/>
          </a:p>
        </p:txBody>
      </p:sp>
    </p:spTree>
    <p:extLst>
      <p:ext uri="{BB962C8B-B14F-4D97-AF65-F5344CB8AC3E}">
        <p14:creationId xmlns:p14="http://schemas.microsoft.com/office/powerpoint/2010/main" val="490947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ABAF20BA-5A29-4D81-8C55-E2FEBF6E489A}" type="datetimeFigureOut">
              <a:rPr lang="es-PE" smtClean="0"/>
              <a:t>26/10/2020</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3064E106-020D-4108-8008-3B4E6DD3F40A}" type="slidenum">
              <a:rPr lang="es-PE" smtClean="0"/>
              <a:t>‹Nº›</a:t>
            </a:fld>
            <a:endParaRPr lang="es-PE"/>
          </a:p>
        </p:txBody>
      </p:sp>
    </p:spTree>
    <p:extLst>
      <p:ext uri="{BB962C8B-B14F-4D97-AF65-F5344CB8AC3E}">
        <p14:creationId xmlns:p14="http://schemas.microsoft.com/office/powerpoint/2010/main" val="7171043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BAF20BA-5A29-4D81-8C55-E2FEBF6E489A}" type="datetimeFigureOut">
              <a:rPr lang="es-PE" smtClean="0"/>
              <a:t>26/10/2020</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3064E106-020D-4108-8008-3B4E6DD3F40A}" type="slidenum">
              <a:rPr lang="es-PE" smtClean="0"/>
              <a:t>‹Nº›</a:t>
            </a:fld>
            <a:endParaRPr lang="es-PE"/>
          </a:p>
        </p:txBody>
      </p:sp>
    </p:spTree>
    <p:extLst>
      <p:ext uri="{BB962C8B-B14F-4D97-AF65-F5344CB8AC3E}">
        <p14:creationId xmlns:p14="http://schemas.microsoft.com/office/powerpoint/2010/main" val="5315783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944562"/>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544762"/>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41110"/>
            <a:ext cx="2743200" cy="365125"/>
          </a:xfrm>
        </p:spPr>
        <p:txBody>
          <a:bodyPr/>
          <a:lstStyle/>
          <a:p>
            <a:fld id="{ABAF20BA-5A29-4D81-8C55-E2FEBF6E489A}"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064E106-020D-4108-8008-3B4E6DD3F40A}" type="slidenum">
              <a:rPr lang="es-PE" smtClean="0"/>
              <a:t>‹Nº›</a:t>
            </a:fld>
            <a:endParaRPr lang="es-PE"/>
          </a:p>
        </p:txBody>
      </p:sp>
    </p:spTree>
    <p:extLst>
      <p:ext uri="{BB962C8B-B14F-4D97-AF65-F5344CB8AC3E}">
        <p14:creationId xmlns:p14="http://schemas.microsoft.com/office/powerpoint/2010/main" val="14212636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944562"/>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544762"/>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BAF20BA-5A29-4D81-8C55-E2FEBF6E489A}"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064E106-020D-4108-8008-3B4E6DD3F40A}" type="slidenum">
              <a:rPr lang="es-PE" smtClean="0"/>
              <a:t>‹Nº›</a:t>
            </a:fld>
            <a:endParaRPr lang="es-PE"/>
          </a:p>
        </p:txBody>
      </p:sp>
    </p:spTree>
    <p:extLst>
      <p:ext uri="{BB962C8B-B14F-4D97-AF65-F5344CB8AC3E}">
        <p14:creationId xmlns:p14="http://schemas.microsoft.com/office/powerpoint/2010/main" val="29485646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F453C95-0780-4495-8B7B-BBC12A95EEDC}"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E640E170-F1F0-42D1-98A1-0074B2D87A52}" type="slidenum">
              <a:rPr lang="es-PE" smtClean="0"/>
              <a:t>‹Nº›</a:t>
            </a:fld>
            <a:endParaRPr lang="es-PE"/>
          </a:p>
        </p:txBody>
      </p:sp>
    </p:spTree>
    <p:extLst>
      <p:ext uri="{BB962C8B-B14F-4D97-AF65-F5344CB8AC3E}">
        <p14:creationId xmlns:p14="http://schemas.microsoft.com/office/powerpoint/2010/main" val="3268036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4DDB6E99-776C-40DB-B4AE-6CD86044B061}"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9CB230F-45A3-45EC-9B00-3D4B4DDEA899}" type="slidenum">
              <a:rPr lang="es-PE" smtClean="0"/>
              <a:t>‹Nº›</a:t>
            </a:fld>
            <a:endParaRPr lang="es-PE"/>
          </a:p>
        </p:txBody>
      </p:sp>
    </p:spTree>
    <p:extLst>
      <p:ext uri="{BB962C8B-B14F-4D97-AF65-F5344CB8AC3E}">
        <p14:creationId xmlns:p14="http://schemas.microsoft.com/office/powerpoint/2010/main" val="6779232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4DDB6E99-776C-40DB-B4AE-6CD86044B061}"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9CB230F-45A3-45EC-9B00-3D4B4DDEA899}" type="slidenum">
              <a:rPr lang="es-PE" smtClean="0"/>
              <a:t>‹Nº›</a:t>
            </a:fld>
            <a:endParaRPr lang="es-PE"/>
          </a:p>
        </p:txBody>
      </p:sp>
    </p:spTree>
    <p:extLst>
      <p:ext uri="{BB962C8B-B14F-4D97-AF65-F5344CB8AC3E}">
        <p14:creationId xmlns:p14="http://schemas.microsoft.com/office/powerpoint/2010/main" val="20833905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56908" y="898525"/>
            <a:ext cx="5713412"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56908" y="22145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56908" y="3038475"/>
            <a:ext cx="5157787" cy="303688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7" name="Marcador de fecha 6"/>
          <p:cNvSpPr>
            <a:spLocks noGrp="1"/>
          </p:cNvSpPr>
          <p:nvPr>
            <p:ph type="dt" sz="half" idx="10"/>
          </p:nvPr>
        </p:nvSpPr>
        <p:spPr/>
        <p:txBody>
          <a:bodyPr/>
          <a:lstStyle/>
          <a:p>
            <a:fld id="{4DDB6E99-776C-40DB-B4AE-6CD86044B061}" type="datetimeFigureOut">
              <a:rPr lang="es-PE" smtClean="0"/>
              <a:t>26/10/2020</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29CB230F-45A3-45EC-9B00-3D4B4DDEA899}" type="slidenum">
              <a:rPr lang="es-PE" smtClean="0"/>
              <a:t>‹Nº›</a:t>
            </a:fld>
            <a:endParaRPr lang="es-PE"/>
          </a:p>
        </p:txBody>
      </p:sp>
    </p:spTree>
    <p:extLst>
      <p:ext uri="{BB962C8B-B14F-4D97-AF65-F5344CB8AC3E}">
        <p14:creationId xmlns:p14="http://schemas.microsoft.com/office/powerpoint/2010/main" val="35787933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s-PE" dirty="0"/>
          </a:p>
        </p:txBody>
      </p:sp>
      <p:sp>
        <p:nvSpPr>
          <p:cNvPr id="3" name="Marcador de fecha 2"/>
          <p:cNvSpPr>
            <a:spLocks noGrp="1"/>
          </p:cNvSpPr>
          <p:nvPr>
            <p:ph type="dt" sz="half" idx="10"/>
          </p:nvPr>
        </p:nvSpPr>
        <p:spPr/>
        <p:txBody>
          <a:bodyPr/>
          <a:lstStyle/>
          <a:p>
            <a:fld id="{4DDB6E99-776C-40DB-B4AE-6CD86044B061}" type="datetimeFigureOut">
              <a:rPr lang="es-PE" smtClean="0"/>
              <a:t>26/10/2020</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29CB230F-45A3-45EC-9B00-3D4B4DDEA899}" type="slidenum">
              <a:rPr lang="es-PE" smtClean="0"/>
              <a:t>‹Nº›</a:t>
            </a:fld>
            <a:endParaRPr lang="es-PE"/>
          </a:p>
        </p:txBody>
      </p:sp>
    </p:spTree>
    <p:extLst>
      <p:ext uri="{BB962C8B-B14F-4D97-AF65-F5344CB8AC3E}">
        <p14:creationId xmlns:p14="http://schemas.microsoft.com/office/powerpoint/2010/main" val="25729169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DDB6E99-776C-40DB-B4AE-6CD86044B061}" type="datetimeFigureOut">
              <a:rPr lang="es-PE" smtClean="0"/>
              <a:t>26/10/2020</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29CB230F-45A3-45EC-9B00-3D4B4DDEA899}" type="slidenum">
              <a:rPr lang="es-PE" smtClean="0"/>
              <a:t>‹Nº›</a:t>
            </a:fld>
            <a:endParaRPr lang="es-PE"/>
          </a:p>
        </p:txBody>
      </p:sp>
    </p:spTree>
    <p:extLst>
      <p:ext uri="{BB962C8B-B14F-4D97-AF65-F5344CB8AC3E}">
        <p14:creationId xmlns:p14="http://schemas.microsoft.com/office/powerpoint/2010/main" val="32556704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DDB6E99-776C-40DB-B4AE-6CD86044B061}"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9CB230F-45A3-45EC-9B00-3D4B4DDEA899}" type="slidenum">
              <a:rPr lang="es-PE" smtClean="0"/>
              <a:t>‹Nº›</a:t>
            </a:fld>
            <a:endParaRPr lang="es-PE"/>
          </a:p>
        </p:txBody>
      </p:sp>
    </p:spTree>
    <p:extLst>
      <p:ext uri="{BB962C8B-B14F-4D97-AF65-F5344CB8AC3E}">
        <p14:creationId xmlns:p14="http://schemas.microsoft.com/office/powerpoint/2010/main" val="14286123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DDB6E99-776C-40DB-B4AE-6CD86044B061}"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9CB230F-45A3-45EC-9B00-3D4B4DDEA899}" type="slidenum">
              <a:rPr lang="es-PE" smtClean="0"/>
              <a:t>‹Nº›</a:t>
            </a:fld>
            <a:endParaRPr lang="es-PE"/>
          </a:p>
        </p:txBody>
      </p:sp>
    </p:spTree>
    <p:extLst>
      <p:ext uri="{BB962C8B-B14F-4D97-AF65-F5344CB8AC3E}">
        <p14:creationId xmlns:p14="http://schemas.microsoft.com/office/powerpoint/2010/main" val="18188924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BF9B55BA-C14A-4A99-B263-4061B0C0C49B}"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44EF35CC-C212-4645-9AA1-7F6316329E20}" type="slidenum">
              <a:rPr lang="es-PE" smtClean="0"/>
              <a:t>‹Nº›</a:t>
            </a:fld>
            <a:endParaRPr lang="es-PE"/>
          </a:p>
        </p:txBody>
      </p:sp>
    </p:spTree>
    <p:extLst>
      <p:ext uri="{BB962C8B-B14F-4D97-AF65-F5344CB8AC3E}">
        <p14:creationId xmlns:p14="http://schemas.microsoft.com/office/powerpoint/2010/main" val="3834034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lgn="ctr">
              <a:defRPr/>
            </a:lvl1pPr>
          </a:lstStyle>
          <a:p>
            <a:r>
              <a:rPr lang="es-ES" dirty="0"/>
              <a:t>Haga clic para modificar el estilo de título del patrón</a:t>
            </a:r>
            <a:endParaRPr lang="es-PE" dirty="0"/>
          </a:p>
        </p:txBody>
      </p:sp>
      <p:sp>
        <p:nvSpPr>
          <p:cNvPr id="3" name="Marcador de contenido 2"/>
          <p:cNvSpPr>
            <a:spLocks noGrp="1"/>
          </p:cNvSpPr>
          <p:nvPr>
            <p:ph sz="half" idx="1"/>
          </p:nvPr>
        </p:nvSpPr>
        <p:spPr>
          <a:xfrm>
            <a:off x="2545080" y="1825625"/>
            <a:ext cx="4191000" cy="4351338"/>
          </a:xfrm>
        </p:spPr>
        <p:txBody>
          <a:bodyPr/>
          <a:lstStyle/>
          <a:p>
            <a:pPr lvl="0"/>
            <a:r>
              <a:rPr lang="es-ES"/>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contenido 3"/>
          <p:cNvSpPr>
            <a:spLocks noGrp="1"/>
          </p:cNvSpPr>
          <p:nvPr>
            <p:ph sz="half" idx="2"/>
          </p:nvPr>
        </p:nvSpPr>
        <p:spPr>
          <a:xfrm>
            <a:off x="7056120" y="1825625"/>
            <a:ext cx="4297680" cy="435133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5" name="Marcador de fecha 4"/>
          <p:cNvSpPr>
            <a:spLocks noGrp="1"/>
          </p:cNvSpPr>
          <p:nvPr>
            <p:ph type="dt" sz="half" idx="10"/>
          </p:nvPr>
        </p:nvSpPr>
        <p:spPr/>
        <p:txBody>
          <a:bodyPr/>
          <a:lstStyle/>
          <a:p>
            <a:fld id="{BF9B55BA-C14A-4A99-B263-4061B0C0C49B}"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44EF35CC-C212-4645-9AA1-7F6316329E20}" type="slidenum">
              <a:rPr lang="es-PE" smtClean="0"/>
              <a:t>‹Nº›</a:t>
            </a:fld>
            <a:endParaRPr lang="es-PE"/>
          </a:p>
        </p:txBody>
      </p:sp>
    </p:spTree>
    <p:extLst>
      <p:ext uri="{BB962C8B-B14F-4D97-AF65-F5344CB8AC3E}">
        <p14:creationId xmlns:p14="http://schemas.microsoft.com/office/powerpoint/2010/main" val="8995615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3002280" y="365125"/>
            <a:ext cx="6842760" cy="1325563"/>
          </a:xfrm>
        </p:spPr>
        <p:txBody>
          <a:bodyPr/>
          <a:lstStyle>
            <a:lvl1pPr algn="ctr">
              <a:defRPr/>
            </a:lvl1pPr>
          </a:lstStyle>
          <a:p>
            <a:r>
              <a:rPr lang="es-ES"/>
              <a:t>Haga clic para modificar el estilo de título del patrón</a:t>
            </a:r>
            <a:endParaRPr lang="es-PE"/>
          </a:p>
        </p:txBody>
      </p:sp>
      <p:sp>
        <p:nvSpPr>
          <p:cNvPr id="3" name="Marcador de texto 2"/>
          <p:cNvSpPr>
            <a:spLocks noGrp="1"/>
          </p:cNvSpPr>
          <p:nvPr>
            <p:ph type="body" idx="1"/>
          </p:nvPr>
        </p:nvSpPr>
        <p:spPr>
          <a:xfrm>
            <a:off x="2455229" y="1817688"/>
            <a:ext cx="43827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2455229" y="2641600"/>
            <a:ext cx="4382776" cy="333248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7117080" y="1817688"/>
            <a:ext cx="440436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7117080" y="2641600"/>
            <a:ext cx="4404360" cy="333248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a:xfrm>
            <a:off x="1418034" y="6326188"/>
            <a:ext cx="2331006" cy="365125"/>
          </a:xfrm>
        </p:spPr>
        <p:txBody>
          <a:bodyPr/>
          <a:lstStyle/>
          <a:p>
            <a:fld id="{BF9B55BA-C14A-4A99-B263-4061B0C0C49B}" type="datetimeFigureOut">
              <a:rPr lang="es-PE" smtClean="0"/>
              <a:t>26/10/2020</a:t>
            </a:fld>
            <a:endParaRPr lang="es-PE"/>
          </a:p>
        </p:txBody>
      </p:sp>
      <p:sp>
        <p:nvSpPr>
          <p:cNvPr id="8" name="Marcador de pie de página 7"/>
          <p:cNvSpPr>
            <a:spLocks noGrp="1"/>
          </p:cNvSpPr>
          <p:nvPr>
            <p:ph type="ftr" sz="quarter" idx="11"/>
          </p:nvPr>
        </p:nvSpPr>
        <p:spPr>
          <a:xfrm>
            <a:off x="4618434" y="6326188"/>
            <a:ext cx="3496508" cy="365125"/>
          </a:xfrm>
        </p:spPr>
        <p:txBody>
          <a:bodyPr/>
          <a:lstStyle/>
          <a:p>
            <a:endParaRPr lang="es-PE"/>
          </a:p>
        </p:txBody>
      </p:sp>
      <p:sp>
        <p:nvSpPr>
          <p:cNvPr id="9" name="Marcador de número de diapositiva 8"/>
          <p:cNvSpPr>
            <a:spLocks noGrp="1"/>
          </p:cNvSpPr>
          <p:nvPr>
            <p:ph type="sldNum" sz="quarter" idx="12"/>
          </p:nvPr>
        </p:nvSpPr>
        <p:spPr>
          <a:xfrm>
            <a:off x="9190434" y="6326188"/>
            <a:ext cx="2331006" cy="365125"/>
          </a:xfrm>
        </p:spPr>
        <p:txBody>
          <a:bodyPr/>
          <a:lstStyle/>
          <a:p>
            <a:fld id="{44EF35CC-C212-4645-9AA1-7F6316329E20}" type="slidenum">
              <a:rPr lang="es-PE" smtClean="0"/>
              <a:t>‹Nº›</a:t>
            </a:fld>
            <a:endParaRPr lang="es-PE"/>
          </a:p>
        </p:txBody>
      </p:sp>
    </p:spTree>
    <p:extLst>
      <p:ext uri="{BB962C8B-B14F-4D97-AF65-F5344CB8AC3E}">
        <p14:creationId xmlns:p14="http://schemas.microsoft.com/office/powerpoint/2010/main" val="42636696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2799546" y="1802336"/>
            <a:ext cx="7062084" cy="1218657"/>
          </a:xfrm>
        </p:spPr>
        <p:txBody>
          <a:bodyPr anchor="b">
            <a:normAutofit/>
          </a:bodyPr>
          <a:lstStyle>
            <a:lvl1pPr>
              <a:defRPr sz="3600"/>
            </a:lvl1p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2799546" y="3188484"/>
            <a:ext cx="7062084" cy="58486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F453C95-0780-4495-8B7B-BBC12A95EEDC}"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E640E170-F1F0-42D1-98A1-0074B2D87A52}" type="slidenum">
              <a:rPr lang="es-PE" smtClean="0"/>
              <a:t>‹Nº›</a:t>
            </a:fld>
            <a:endParaRPr lang="es-PE"/>
          </a:p>
        </p:txBody>
      </p:sp>
    </p:spTree>
    <p:extLst>
      <p:ext uri="{BB962C8B-B14F-4D97-AF65-F5344CB8AC3E}">
        <p14:creationId xmlns:p14="http://schemas.microsoft.com/office/powerpoint/2010/main" val="25125686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BF9B55BA-C14A-4A99-B263-4061B0C0C49B}" type="datetimeFigureOut">
              <a:rPr lang="es-PE" smtClean="0"/>
              <a:t>26/10/2020</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44EF35CC-C212-4645-9AA1-7F6316329E20}" type="slidenum">
              <a:rPr lang="es-PE" smtClean="0"/>
              <a:t>‹Nº›</a:t>
            </a:fld>
            <a:endParaRPr lang="es-PE"/>
          </a:p>
        </p:txBody>
      </p:sp>
    </p:spTree>
    <p:extLst>
      <p:ext uri="{BB962C8B-B14F-4D97-AF65-F5344CB8AC3E}">
        <p14:creationId xmlns:p14="http://schemas.microsoft.com/office/powerpoint/2010/main" val="1135995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F9B55BA-C14A-4A99-B263-4061B0C0C49B}" type="datetimeFigureOut">
              <a:rPr lang="es-PE" smtClean="0"/>
              <a:t>26/10/2020</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44EF35CC-C212-4645-9AA1-7F6316329E20}" type="slidenum">
              <a:rPr lang="es-PE" smtClean="0"/>
              <a:t>‹Nº›</a:t>
            </a:fld>
            <a:endParaRPr lang="es-PE"/>
          </a:p>
        </p:txBody>
      </p:sp>
    </p:spTree>
    <p:extLst>
      <p:ext uri="{BB962C8B-B14F-4D97-AF65-F5344CB8AC3E}">
        <p14:creationId xmlns:p14="http://schemas.microsoft.com/office/powerpoint/2010/main" val="33804452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482851" y="987425"/>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6812280" y="987425"/>
            <a:ext cx="454310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texto 3"/>
          <p:cNvSpPr>
            <a:spLocks noGrp="1"/>
          </p:cNvSpPr>
          <p:nvPr>
            <p:ph type="body" sz="half" idx="2"/>
          </p:nvPr>
        </p:nvSpPr>
        <p:spPr>
          <a:xfrm>
            <a:off x="2482851" y="2587625"/>
            <a:ext cx="3932237" cy="32734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1111251" y="6354445"/>
            <a:ext cx="2743200" cy="365125"/>
          </a:xfrm>
        </p:spPr>
        <p:txBody>
          <a:bodyPr/>
          <a:lstStyle/>
          <a:p>
            <a:fld id="{BF9B55BA-C14A-4A99-B263-4061B0C0C49B}"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44EF35CC-C212-4645-9AA1-7F6316329E20}" type="slidenum">
              <a:rPr lang="es-PE" smtClean="0"/>
              <a:t>‹Nº›</a:t>
            </a:fld>
            <a:endParaRPr lang="es-PE"/>
          </a:p>
        </p:txBody>
      </p:sp>
    </p:spTree>
    <p:extLst>
      <p:ext uri="{BB962C8B-B14F-4D97-AF65-F5344CB8AC3E}">
        <p14:creationId xmlns:p14="http://schemas.microsoft.com/office/powerpoint/2010/main" val="39158787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482851" y="987425"/>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6690360" y="987425"/>
            <a:ext cx="466502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2482851" y="2587625"/>
            <a:ext cx="3932237" cy="32734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1111251" y="6325870"/>
            <a:ext cx="2743200" cy="365125"/>
          </a:xfrm>
        </p:spPr>
        <p:txBody>
          <a:bodyPr/>
          <a:lstStyle/>
          <a:p>
            <a:fld id="{BF9B55BA-C14A-4A99-B263-4061B0C0C49B}"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44EF35CC-C212-4645-9AA1-7F6316329E20}" type="slidenum">
              <a:rPr lang="es-PE" smtClean="0"/>
              <a:t>‹Nº›</a:t>
            </a:fld>
            <a:endParaRPr lang="es-PE"/>
          </a:p>
        </p:txBody>
      </p:sp>
    </p:spTree>
    <p:extLst>
      <p:ext uri="{BB962C8B-B14F-4D97-AF65-F5344CB8AC3E}">
        <p14:creationId xmlns:p14="http://schemas.microsoft.com/office/powerpoint/2010/main" val="31806342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B7B5F2BE-D6DA-4174-933F-AEF185949576}" type="datetimeFigureOut">
              <a:rPr lang="es-PE" smtClean="0"/>
              <a:t>26/10/2020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9EF93418-AAFE-495F-A207-6BB7DD400344}" type="slidenum">
              <a:rPr lang="es-PE" smtClean="0"/>
              <a:t>‹Nº›</a:t>
            </a:fld>
            <a:endParaRPr lang="es-PE"/>
          </a:p>
        </p:txBody>
      </p:sp>
    </p:spTree>
    <p:extLst>
      <p:ext uri="{BB962C8B-B14F-4D97-AF65-F5344CB8AC3E}">
        <p14:creationId xmlns:p14="http://schemas.microsoft.com/office/powerpoint/2010/main" val="25725004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304800" y="682624"/>
            <a:ext cx="3535680" cy="48799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8351518" y="682623"/>
            <a:ext cx="3535682" cy="487997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5" name="Marcador de fecha 4"/>
          <p:cNvSpPr>
            <a:spLocks noGrp="1"/>
          </p:cNvSpPr>
          <p:nvPr>
            <p:ph type="dt" sz="half" idx="10"/>
          </p:nvPr>
        </p:nvSpPr>
        <p:spPr/>
        <p:txBody>
          <a:bodyPr/>
          <a:lstStyle/>
          <a:p>
            <a:fld id="{B7B5F2BE-D6DA-4174-933F-AEF185949576}"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9EF93418-AAFE-495F-A207-6BB7DD400344}" type="slidenum">
              <a:rPr lang="es-PE" smtClean="0"/>
              <a:t>‹Nº›</a:t>
            </a:fld>
            <a:endParaRPr lang="es-PE"/>
          </a:p>
        </p:txBody>
      </p:sp>
    </p:spTree>
    <p:extLst>
      <p:ext uri="{BB962C8B-B14F-4D97-AF65-F5344CB8AC3E}">
        <p14:creationId xmlns:p14="http://schemas.microsoft.com/office/powerpoint/2010/main" val="16470777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421188" y="355600"/>
            <a:ext cx="3335972"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302421" y="595472"/>
            <a:ext cx="358378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302422" y="1681163"/>
            <a:ext cx="358378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8292147" y="595472"/>
            <a:ext cx="360142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Marcador de contenido 5"/>
          <p:cNvSpPr>
            <a:spLocks noGrp="1"/>
          </p:cNvSpPr>
          <p:nvPr>
            <p:ph sz="quarter" idx="4"/>
          </p:nvPr>
        </p:nvSpPr>
        <p:spPr>
          <a:xfrm>
            <a:off x="8292146" y="1681163"/>
            <a:ext cx="3601430" cy="368458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7" name="Marcador de fecha 6"/>
          <p:cNvSpPr>
            <a:spLocks noGrp="1"/>
          </p:cNvSpPr>
          <p:nvPr>
            <p:ph type="dt" sz="half" idx="10"/>
          </p:nvPr>
        </p:nvSpPr>
        <p:spPr/>
        <p:txBody>
          <a:bodyPr/>
          <a:lstStyle/>
          <a:p>
            <a:fld id="{B7B5F2BE-D6DA-4174-933F-AEF185949576}" type="datetimeFigureOut">
              <a:rPr lang="es-PE" smtClean="0"/>
              <a:t>26/10/2020</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9EF93418-AAFE-495F-A207-6BB7DD400344}" type="slidenum">
              <a:rPr lang="es-PE" smtClean="0"/>
              <a:t>‹Nº›</a:t>
            </a:fld>
            <a:endParaRPr lang="es-PE"/>
          </a:p>
        </p:txBody>
      </p:sp>
    </p:spTree>
    <p:extLst>
      <p:ext uri="{BB962C8B-B14F-4D97-AF65-F5344CB8AC3E}">
        <p14:creationId xmlns:p14="http://schemas.microsoft.com/office/powerpoint/2010/main" val="27784169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B7B5F2BE-D6DA-4174-933F-AEF185949576}" type="datetimeFigureOut">
              <a:rPr lang="es-PE" smtClean="0"/>
              <a:t>26/10/2020</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9EF93418-AAFE-495F-A207-6BB7DD400344}" type="slidenum">
              <a:rPr lang="es-PE" smtClean="0"/>
              <a:t>‹Nº›</a:t>
            </a:fld>
            <a:endParaRPr lang="es-PE"/>
          </a:p>
        </p:txBody>
      </p:sp>
    </p:spTree>
    <p:extLst>
      <p:ext uri="{BB962C8B-B14F-4D97-AF65-F5344CB8AC3E}">
        <p14:creationId xmlns:p14="http://schemas.microsoft.com/office/powerpoint/2010/main" val="21984932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7B5F2BE-D6DA-4174-933F-AEF185949576}" type="datetimeFigureOut">
              <a:rPr lang="es-PE" smtClean="0"/>
              <a:t>26/10/2020</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9EF93418-AAFE-495F-A207-6BB7DD400344}" type="slidenum">
              <a:rPr lang="es-PE" smtClean="0"/>
              <a:t>‹Nº›</a:t>
            </a:fld>
            <a:endParaRPr lang="es-PE"/>
          </a:p>
        </p:txBody>
      </p:sp>
    </p:spTree>
    <p:extLst>
      <p:ext uri="{BB962C8B-B14F-4D97-AF65-F5344CB8AC3E}">
        <p14:creationId xmlns:p14="http://schemas.microsoft.com/office/powerpoint/2010/main" val="16845793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91149" y="944562"/>
            <a:ext cx="3564572"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8321040" y="987425"/>
            <a:ext cx="361188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texto 3"/>
          <p:cNvSpPr>
            <a:spLocks noGrp="1"/>
          </p:cNvSpPr>
          <p:nvPr>
            <p:ph type="body" sz="half" idx="2"/>
          </p:nvPr>
        </p:nvSpPr>
        <p:spPr>
          <a:xfrm>
            <a:off x="291149" y="2544762"/>
            <a:ext cx="3564572"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289560" y="6356349"/>
            <a:ext cx="2743200" cy="365125"/>
          </a:xfrm>
        </p:spPr>
        <p:txBody>
          <a:bodyPr/>
          <a:lstStyle/>
          <a:p>
            <a:fld id="{B7B5F2BE-D6DA-4174-933F-AEF185949576}" type="datetimeFigureOut">
              <a:rPr lang="es-PE" smtClean="0"/>
              <a:t>26/10/2020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9EF93418-AAFE-495F-A207-6BB7DD400344}" type="slidenum">
              <a:rPr lang="es-PE" smtClean="0"/>
              <a:t>‹Nº›</a:t>
            </a:fld>
            <a:endParaRPr lang="es-PE"/>
          </a:p>
        </p:txBody>
      </p:sp>
    </p:spTree>
    <p:extLst>
      <p:ext uri="{BB962C8B-B14F-4D97-AF65-F5344CB8AC3E}">
        <p14:creationId xmlns:p14="http://schemas.microsoft.com/office/powerpoint/2010/main" val="22033355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image" Target="../media/image2.png"/><Relationship Id="rId4" Type="http://schemas.openxmlformats.org/officeDocument/2006/relationships/slideLayout" Target="../slideLayouts/slideLayout47.xml"/><Relationship Id="rId9" Type="http://schemas.openxmlformats.org/officeDocument/2006/relationships/image" Target="../media/image10.jp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image" Target="../media/image2.png"/><Relationship Id="rId4" Type="http://schemas.openxmlformats.org/officeDocument/2006/relationships/slideLayout" Target="../slideLayouts/slideLayout54.xml"/><Relationship Id="rId9" Type="http://schemas.openxmlformats.org/officeDocument/2006/relationships/image" Target="../media/image11.jp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image" Target="../media/image2.png"/><Relationship Id="rId4" Type="http://schemas.openxmlformats.org/officeDocument/2006/relationships/slideLayout" Target="../slideLayouts/slideLayout61.xml"/><Relationship Id="rId9" Type="http://schemas.openxmlformats.org/officeDocument/2006/relationships/image" Target="../media/image12.jpg"/></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10" Type="http://schemas.openxmlformats.org/officeDocument/2006/relationships/image" Target="../media/image2.png"/><Relationship Id="rId4" Type="http://schemas.openxmlformats.org/officeDocument/2006/relationships/slideLayout" Target="../slideLayouts/slideLayout68.xml"/><Relationship Id="rId9" Type="http://schemas.openxmlformats.org/officeDocument/2006/relationships/image" Target="../media/image13.jp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image" Target="../media/image2.png"/><Relationship Id="rId5" Type="http://schemas.openxmlformats.org/officeDocument/2006/relationships/slideLayout" Target="../slideLayouts/slideLayout76.xml"/><Relationship Id="rId10" Type="http://schemas.openxmlformats.org/officeDocument/2006/relationships/image" Target="../media/image7.jpg"/><Relationship Id="rId4" Type="http://schemas.openxmlformats.org/officeDocument/2006/relationships/slideLayout" Target="../slideLayouts/slideLayout75.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10" Type="http://schemas.openxmlformats.org/officeDocument/2006/relationships/image" Target="../media/image2.png"/><Relationship Id="rId4" Type="http://schemas.openxmlformats.org/officeDocument/2006/relationships/slideLayout" Target="../slideLayouts/slideLayout83.xml"/><Relationship Id="rId9" Type="http://schemas.openxmlformats.org/officeDocument/2006/relationships/image" Target="../media/image14.jp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5" Type="http://schemas.openxmlformats.org/officeDocument/2006/relationships/slideLayout" Target="../slideLayouts/slideLayout91.xml"/><Relationship Id="rId4" Type="http://schemas.openxmlformats.org/officeDocument/2006/relationships/slideLayout" Target="../slideLayouts/slideLayout90.xml"/><Relationship Id="rId9" Type="http://schemas.openxmlformats.org/officeDocument/2006/relationships/image" Target="../media/image15.jp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5" Type="http://schemas.openxmlformats.org/officeDocument/2006/relationships/slideLayout" Target="../slideLayouts/slideLayout98.xml"/><Relationship Id="rId10" Type="http://schemas.openxmlformats.org/officeDocument/2006/relationships/image" Target="../media/image2.png"/><Relationship Id="rId4" Type="http://schemas.openxmlformats.org/officeDocument/2006/relationships/slideLayout" Target="../slideLayouts/slideLayout97.xml"/><Relationship Id="rId9" Type="http://schemas.openxmlformats.org/officeDocument/2006/relationships/image" Target="../media/image16.jpg"/></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3.xml"/><Relationship Id="rId7" Type="http://schemas.openxmlformats.org/officeDocument/2006/relationships/image" Target="../media/image17.jpg"/><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theme" Target="../theme/theme18.xml"/><Relationship Id="rId5" Type="http://schemas.openxmlformats.org/officeDocument/2006/relationships/slideLayout" Target="../slideLayouts/slideLayout105.xml"/><Relationship Id="rId4" Type="http://schemas.openxmlformats.org/officeDocument/2006/relationships/slideLayout" Target="../slideLayouts/slideLayout104.xml"/></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5" Type="http://schemas.openxmlformats.org/officeDocument/2006/relationships/slideLayout" Target="../slideLayouts/slideLayout110.xml"/><Relationship Id="rId10" Type="http://schemas.openxmlformats.org/officeDocument/2006/relationships/image" Target="../media/image2.png"/><Relationship Id="rId4" Type="http://schemas.openxmlformats.org/officeDocument/2006/relationships/slideLayout" Target="../slideLayouts/slideLayout109.xml"/><Relationship Id="rId9" Type="http://schemas.openxmlformats.org/officeDocument/2006/relationships/image" Target="../media/image18.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5" Type="http://schemas.openxmlformats.org/officeDocument/2006/relationships/slideLayout" Target="../slideLayouts/slideLayout117.xml"/><Relationship Id="rId10" Type="http://schemas.openxmlformats.org/officeDocument/2006/relationships/image" Target="../media/image2.png"/><Relationship Id="rId4" Type="http://schemas.openxmlformats.org/officeDocument/2006/relationships/slideLayout" Target="../slideLayouts/slideLayout116.xml"/><Relationship Id="rId9" Type="http://schemas.openxmlformats.org/officeDocument/2006/relationships/image" Target="../media/image19.jpg"/></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22.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image" Target="../media/image6.png"/><Relationship Id="rId5" Type="http://schemas.openxmlformats.org/officeDocument/2006/relationships/image" Target="../media/image20.jpg"/><Relationship Id="rId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5" Type="http://schemas.openxmlformats.org/officeDocument/2006/relationships/slideLayout" Target="../slideLayouts/slideLayout127.xml"/><Relationship Id="rId10" Type="http://schemas.openxmlformats.org/officeDocument/2006/relationships/image" Target="../media/image6.png"/><Relationship Id="rId4" Type="http://schemas.openxmlformats.org/officeDocument/2006/relationships/slideLayout" Target="../slideLayouts/slideLayout126.xml"/><Relationship Id="rId9" Type="http://schemas.openxmlformats.org/officeDocument/2006/relationships/image" Target="../media/image21.jpg"/></Relationships>
</file>

<file path=ppt/slideMasters/_rels/slideMaster23.xml.rels><?xml version="1.0" encoding="UTF-8" standalone="yes"?>
<Relationships xmlns="http://schemas.openxmlformats.org/package/2006/relationships"><Relationship Id="rId8" Type="http://schemas.openxmlformats.org/officeDocument/2006/relationships/theme" Target="../theme/theme23.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5" Type="http://schemas.openxmlformats.org/officeDocument/2006/relationships/slideLayout" Target="../slideLayouts/slideLayout134.xml"/><Relationship Id="rId10" Type="http://schemas.openxmlformats.org/officeDocument/2006/relationships/image" Target="../media/image6.png"/><Relationship Id="rId4" Type="http://schemas.openxmlformats.org/officeDocument/2006/relationships/slideLayout" Target="../slideLayouts/slideLayout133.xml"/><Relationship Id="rId9" Type="http://schemas.openxmlformats.org/officeDocument/2006/relationships/image" Target="../media/image22.jp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3.jp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24.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6.png"/></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150.xml"/><Relationship Id="rId7" Type="http://schemas.openxmlformats.org/officeDocument/2006/relationships/image" Target="../media/image2.png"/><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image" Target="../media/image7.jpg"/><Relationship Id="rId5" Type="http://schemas.openxmlformats.org/officeDocument/2006/relationships/theme" Target="../theme/theme25.xml"/><Relationship Id="rId4" Type="http://schemas.openxmlformats.org/officeDocument/2006/relationships/slideLayout" Target="../slideLayouts/slideLayout151.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image" Target="../media/image2.png"/><Relationship Id="rId5" Type="http://schemas.openxmlformats.org/officeDocument/2006/relationships/slideLayout" Target="../slideLayouts/slideLayout156.xml"/><Relationship Id="rId10" Type="http://schemas.openxmlformats.org/officeDocument/2006/relationships/image" Target="../media/image10.jpg"/><Relationship Id="rId4" Type="http://schemas.openxmlformats.org/officeDocument/2006/relationships/slideLayout" Target="../slideLayouts/slideLayout155.xml"/><Relationship Id="rId9" Type="http://schemas.openxmlformats.org/officeDocument/2006/relationships/theme" Target="../theme/theme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image" Target="../media/image7.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6.png"/><Relationship Id="rId5" Type="http://schemas.openxmlformats.org/officeDocument/2006/relationships/slideLayout" Target="../slideLayouts/slideLayout27.xml"/><Relationship Id="rId10" Type="http://schemas.openxmlformats.org/officeDocument/2006/relationships/image" Target="../media/image1.jpg"/><Relationship Id="rId4" Type="http://schemas.openxmlformats.org/officeDocument/2006/relationships/slideLayout" Target="../slideLayouts/slideLayout2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33.xml"/><Relationship Id="rId7" Type="http://schemas.openxmlformats.org/officeDocument/2006/relationships/theme" Target="../theme/theme8.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image" Target="../media/image2.png"/><Relationship Id="rId4" Type="http://schemas.openxmlformats.org/officeDocument/2006/relationships/slideLayout" Target="../slideLayouts/slideLayout40.xml"/><Relationship Id="rId9" Type="http://schemas.openxmlformats.org/officeDocument/2006/relationships/image" Target="../media/image9.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2953108" y="1841818"/>
            <a:ext cx="6880194" cy="1325563"/>
          </a:xfrm>
          <a:prstGeom prst="rect">
            <a:avLst/>
          </a:prstGeom>
        </p:spPr>
        <p:txBody>
          <a:bodyPr vert="horz" lIns="91440" tIns="45720" rIns="91440" bIns="45720" rtlCol="0" anchor="ctr">
            <a:normAutofit/>
          </a:bodyPr>
          <a:lstStyle/>
          <a:p>
            <a:pPr lvl="0"/>
            <a:r>
              <a:rPr lang="es-ES" dirty="0"/>
              <a:t>Haga clic para modificar el estilo de título del patrón</a:t>
            </a:r>
            <a:endParaRPr lang="es-PE" dirty="0"/>
          </a:p>
        </p:txBody>
      </p:sp>
      <p:sp>
        <p:nvSpPr>
          <p:cNvPr id="3" name="Marcador de texto 2"/>
          <p:cNvSpPr>
            <a:spLocks noGrp="1"/>
          </p:cNvSpPr>
          <p:nvPr>
            <p:ph type="body" idx="1"/>
          </p:nvPr>
        </p:nvSpPr>
        <p:spPr>
          <a:xfrm>
            <a:off x="2953108" y="3345180"/>
            <a:ext cx="6880194" cy="1169353"/>
          </a:xfrm>
          <a:prstGeom prst="rect">
            <a:avLst/>
          </a:prstGeom>
        </p:spPr>
        <p:txBody>
          <a:bodyPr vert="horz" lIns="91440" tIns="45720" rIns="91440" bIns="45720" rtlCol="0">
            <a:normAutofit/>
          </a:bodyPr>
          <a:lstStyle/>
          <a:p>
            <a:pPr lvl="0"/>
            <a:r>
              <a:rPr lang="es-ES" dirty="0"/>
              <a:t>Haga clic para modificar el estilo de texto del patrón</a:t>
            </a:r>
            <a:endParaRPr lang="es-PE"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A14EE2-956B-4517-B2F7-3F9A8D0C72AA}"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63EB1-147B-4CF0-AD1C-14D08F08CF2E}" type="slidenum">
              <a:rPr lang="es-PE" smtClean="0"/>
              <a:t>‹Nº›</a:t>
            </a:fld>
            <a:endParaRPr lang="es-PE"/>
          </a:p>
        </p:txBody>
      </p:sp>
    </p:spTree>
    <p:extLst>
      <p:ext uri="{BB962C8B-B14F-4D97-AF65-F5344CB8AC3E}">
        <p14:creationId xmlns:p14="http://schemas.microsoft.com/office/powerpoint/2010/main" val="2258787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lang="es-PE" sz="3600" b="1" kern="1200" dirty="0" smtClean="0">
          <a:solidFill>
            <a:schemeClr val="bg1"/>
          </a:solidFill>
          <a:latin typeface="+mn-lt"/>
          <a:ea typeface="+mj-ea"/>
          <a:cs typeface="+mj-cs"/>
        </a:defRPr>
      </a:lvl1pPr>
    </p:titleStyle>
    <p:bodyStyle>
      <a:lvl1pPr marL="457200" indent="-457200" algn="l" defTabSz="914400" rtl="0" eaLnBrk="1" latinLnBrk="0" hangingPunct="1">
        <a:lnSpc>
          <a:spcPct val="90000"/>
        </a:lnSpc>
        <a:spcBef>
          <a:spcPts val="1000"/>
        </a:spcBef>
        <a:buFontTx/>
        <a:buBlip>
          <a:blip r:embed="rId6"/>
        </a:buBlip>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5532120" y="365125"/>
            <a:ext cx="582168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5532120" y="1825625"/>
            <a:ext cx="5821680" cy="3858895"/>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BBCEA-CD76-487A-AD71-4FDA8C7EE366}"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4B5691-A416-42DE-9DA2-A6D6E65EE3C7}" type="slidenum">
              <a:rPr lang="es-PE" smtClean="0"/>
              <a:t>‹Nº›</a:t>
            </a:fld>
            <a:endParaRPr lang="es-PE"/>
          </a:p>
        </p:txBody>
      </p:sp>
    </p:spTree>
    <p:extLst>
      <p:ext uri="{BB962C8B-B14F-4D97-AF65-F5344CB8AC3E}">
        <p14:creationId xmlns:p14="http://schemas.microsoft.com/office/powerpoint/2010/main" val="2735424740"/>
      </p:ext>
    </p:extLst>
  </p:cSld>
  <p:clrMap bg1="lt1" tx1="dk1" bg2="lt2" tx2="dk2" accent1="accent1" accent2="accent2" accent3="accent3" accent4="accent4" accent5="accent5" accent6="accent6" hlink="hlink" folHlink="folHlink"/>
  <p:sldLayoutIdLst>
    <p:sldLayoutId id="2147483744" r:id="rId1"/>
    <p:sldLayoutId id="2147483746" r:id="rId2"/>
    <p:sldLayoutId id="2147483747" r:id="rId3"/>
    <p:sldLayoutId id="2147483748" r:id="rId4"/>
    <p:sldLayoutId id="2147483749" r:id="rId5"/>
    <p:sldLayoutId id="2147483750" r:id="rId6"/>
    <p:sldLayoutId id="2147483751" r:id="rId7"/>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r" defTabSz="914400" rtl="0" eaLnBrk="1" latinLnBrk="0" hangingPunct="1">
        <a:lnSpc>
          <a:spcPct val="90000"/>
        </a:lnSpc>
        <a:spcBef>
          <a:spcPct val="0"/>
        </a:spcBef>
        <a:buNone/>
        <a:defRPr sz="3600" b="1" kern="1200">
          <a:solidFill>
            <a:srgbClr val="C00000"/>
          </a:solidFill>
          <a:latin typeface="+mn-lt"/>
          <a:ea typeface="+mj-ea"/>
          <a:cs typeface="+mj-cs"/>
        </a:defRPr>
      </a:lvl1pPr>
    </p:titleStyle>
    <p:bodyStyle>
      <a:lvl1pPr marL="457200" indent="-457200" algn="l" defTabSz="914400" rtl="0" eaLnBrk="1" latinLnBrk="0" hangingPunct="1">
        <a:lnSpc>
          <a:spcPct val="90000"/>
        </a:lnSpc>
        <a:spcBef>
          <a:spcPts val="1000"/>
        </a:spcBef>
        <a:buFontTx/>
        <a:buBlip>
          <a:blip r:embed="rId10"/>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2819400" y="576897"/>
            <a:ext cx="77724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2819400" y="2038985"/>
            <a:ext cx="7772400" cy="3538855"/>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42C84-513E-4A5C-B324-47EC13DE4DCA}"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2C3A3-0AE0-4907-87A1-411CE9C05A43}" type="slidenum">
              <a:rPr lang="es-PE" smtClean="0"/>
              <a:t>‹Nº›</a:t>
            </a:fld>
            <a:endParaRPr lang="es-PE"/>
          </a:p>
        </p:txBody>
      </p:sp>
    </p:spTree>
    <p:extLst>
      <p:ext uri="{BB962C8B-B14F-4D97-AF65-F5344CB8AC3E}">
        <p14:creationId xmlns:p14="http://schemas.microsoft.com/office/powerpoint/2010/main" val="1152018102"/>
      </p:ext>
    </p:extLst>
  </p:cSld>
  <p:clrMap bg1="lt1" tx1="dk1" bg2="lt2" tx2="dk2" accent1="accent1" accent2="accent2" accent3="accent3" accent4="accent4" accent5="accent5" accent6="accent6" hlink="hlink" folHlink="folHlink"/>
  <p:sldLayoutIdLst>
    <p:sldLayoutId id="2147483754" r:id="rId1"/>
    <p:sldLayoutId id="2147483756" r:id="rId2"/>
    <p:sldLayoutId id="2147483757" r:id="rId3"/>
    <p:sldLayoutId id="2147483758" r:id="rId4"/>
    <p:sldLayoutId id="2147483759" r:id="rId5"/>
    <p:sldLayoutId id="2147483760" r:id="rId6"/>
    <p:sldLayoutId id="2147483761" r:id="rId7"/>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b="1" kern="1200">
          <a:solidFill>
            <a:srgbClr val="C00000"/>
          </a:solidFill>
          <a:latin typeface="+mn-lt"/>
          <a:ea typeface="+mj-ea"/>
          <a:cs typeface="+mj-cs"/>
        </a:defRPr>
      </a:lvl1pPr>
    </p:titleStyle>
    <p:bodyStyle>
      <a:lvl1pPr marL="457200" indent="-457200" algn="l" defTabSz="914400" rtl="0" eaLnBrk="1" latinLnBrk="0" hangingPunct="1">
        <a:lnSpc>
          <a:spcPct val="90000"/>
        </a:lnSpc>
        <a:spcBef>
          <a:spcPts val="1000"/>
        </a:spcBef>
        <a:buFontTx/>
        <a:buBlip>
          <a:blip r:embed="rId10"/>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2941319"/>
            <a:ext cx="10515600" cy="2026921"/>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1AACA-11C5-40E7-8AC4-1EF9D8BBFEE2}"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D2EF8-5A6E-4750-BFAF-647E5D03556A}" type="slidenum">
              <a:rPr lang="es-PE" smtClean="0"/>
              <a:t>‹Nº›</a:t>
            </a:fld>
            <a:endParaRPr lang="es-PE"/>
          </a:p>
        </p:txBody>
      </p:sp>
    </p:spTree>
    <p:extLst>
      <p:ext uri="{BB962C8B-B14F-4D97-AF65-F5344CB8AC3E}">
        <p14:creationId xmlns:p14="http://schemas.microsoft.com/office/powerpoint/2010/main" val="316144372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457200" indent="-457200" algn="l" defTabSz="914400" rtl="0" eaLnBrk="1" latinLnBrk="0" hangingPunct="1">
        <a:lnSpc>
          <a:spcPct val="90000"/>
        </a:lnSpc>
        <a:spcBef>
          <a:spcPts val="1000"/>
        </a:spcBef>
        <a:buFontTx/>
        <a:buBlip>
          <a:blip r:embed="rId10"/>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4365108" y="1959531"/>
            <a:ext cx="3657600" cy="2437289"/>
          </a:xfrm>
          <a:prstGeom prst="rect">
            <a:avLst/>
          </a:prstGeom>
        </p:spPr>
        <p:txBody>
          <a:bodyPr vert="horz" lIns="91440" tIns="45720" rIns="91440" bIns="45720" rtlCol="0" anchor="ctr">
            <a:no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198120" y="1253331"/>
            <a:ext cx="353568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49F97-8A78-47E1-9167-25C69017AE75}"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2D4B7-542A-4F36-A304-C5A0D5B019EC}" type="slidenum">
              <a:rPr lang="es-PE" smtClean="0"/>
              <a:t>‹Nº›</a:t>
            </a:fld>
            <a:endParaRPr lang="es-PE"/>
          </a:p>
        </p:txBody>
      </p:sp>
    </p:spTree>
    <p:extLst>
      <p:ext uri="{BB962C8B-B14F-4D97-AF65-F5344CB8AC3E}">
        <p14:creationId xmlns:p14="http://schemas.microsoft.com/office/powerpoint/2010/main" val="1884929724"/>
      </p:ext>
    </p:extLst>
  </p:cSld>
  <p:clrMap bg1="lt1" tx1="dk1" bg2="lt2" tx2="dk2" accent1="accent1" accent2="accent2" accent3="accent3" accent4="accent4" accent5="accent5" accent6="accent6" hlink="hlink" folHlink="folHlink"/>
  <p:sldLayoutIdLst>
    <p:sldLayoutId id="2147483772" r:id="rId1"/>
    <p:sldLayoutId id="2147483774" r:id="rId2"/>
    <p:sldLayoutId id="2147483775" r:id="rId3"/>
    <p:sldLayoutId id="2147483776" r:id="rId4"/>
    <p:sldLayoutId id="2147483777" r:id="rId5"/>
    <p:sldLayoutId id="2147483778" r:id="rId6"/>
    <p:sldLayoutId id="2147483779" r:id="rId7"/>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457200" indent="-457200" algn="l" defTabSz="914400" rtl="0" eaLnBrk="1" latinLnBrk="0" hangingPunct="1">
        <a:lnSpc>
          <a:spcPct val="90000"/>
        </a:lnSpc>
        <a:spcBef>
          <a:spcPts val="1000"/>
        </a:spcBef>
        <a:buFontTx/>
        <a:buBlip>
          <a:blip r:embed="rId10"/>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2956560" y="1499473"/>
            <a:ext cx="6880194" cy="1066612"/>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2956560" y="2683986"/>
            <a:ext cx="6880194" cy="273716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F20BA-5A29-4D81-8C55-E2FEBF6E489A}"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4E106-020D-4108-8008-3B4E6DD3F40A}" type="slidenum">
              <a:rPr lang="es-PE" smtClean="0"/>
              <a:t>‹Nº›</a:t>
            </a:fld>
            <a:endParaRPr lang="es-PE"/>
          </a:p>
        </p:txBody>
      </p:sp>
    </p:spTree>
    <p:extLst>
      <p:ext uri="{BB962C8B-B14F-4D97-AF65-F5344CB8AC3E}">
        <p14:creationId xmlns:p14="http://schemas.microsoft.com/office/powerpoint/2010/main" val="36776896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8" r:id="rId3"/>
    <p:sldLayoutId id="2147483809" r:id="rId4"/>
    <p:sldLayoutId id="2147483810" r:id="rId5"/>
    <p:sldLayoutId id="2147483811" r:id="rId6"/>
    <p:sldLayoutId id="2147483812" r:id="rId7"/>
    <p:sldLayoutId id="2147483813" r:id="rId8"/>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kern="1200">
          <a:solidFill>
            <a:srgbClr val="C00000"/>
          </a:solidFill>
          <a:latin typeface="+mn-lt"/>
          <a:ea typeface="+mj-ea"/>
          <a:cs typeface="+mj-cs"/>
        </a:defRPr>
      </a:lvl1pPr>
    </p:titleStyle>
    <p:bodyStyle>
      <a:lvl1pPr marL="457200" indent="-457200" algn="l" defTabSz="914400" rtl="0" eaLnBrk="1" latinLnBrk="0" hangingPunct="1">
        <a:lnSpc>
          <a:spcPct val="90000"/>
        </a:lnSpc>
        <a:spcBef>
          <a:spcPts val="1000"/>
        </a:spcBef>
        <a:buFontTx/>
        <a:buBlip>
          <a:blip r:embed="rId11"/>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838200" y="1168082"/>
            <a:ext cx="486156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838200" y="2628582"/>
            <a:ext cx="5379720" cy="322357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B6E99-776C-40DB-B4AE-6CD86044B061}"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230F-45A3-45EC-9B00-3D4B4DDEA899}" type="slidenum">
              <a:rPr lang="es-PE" smtClean="0"/>
              <a:t>‹Nº›</a:t>
            </a:fld>
            <a:endParaRPr lang="es-PE"/>
          </a:p>
        </p:txBody>
      </p:sp>
    </p:spTree>
    <p:extLst>
      <p:ext uri="{BB962C8B-B14F-4D97-AF65-F5344CB8AC3E}">
        <p14:creationId xmlns:p14="http://schemas.microsoft.com/office/powerpoint/2010/main" val="2426259712"/>
      </p:ext>
    </p:extLst>
  </p:cSld>
  <p:clrMap bg1="lt1" tx1="dk1" bg2="lt2" tx2="dk2" accent1="accent1" accent2="accent2" accent3="accent3" accent4="accent4" accent5="accent5" accent6="accent6" hlink="hlink" folHlink="folHlink"/>
  <p:sldLayoutIdLst>
    <p:sldLayoutId id="2147483816" r:id="rId1"/>
    <p:sldLayoutId id="2147483818" r:id="rId2"/>
    <p:sldLayoutId id="2147483819" r:id="rId3"/>
    <p:sldLayoutId id="2147483820" r:id="rId4"/>
    <p:sldLayoutId id="2147483821" r:id="rId5"/>
    <p:sldLayoutId id="2147483822" r:id="rId6"/>
    <p:sldLayoutId id="2147483823" r:id="rId7"/>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kern="1200">
          <a:solidFill>
            <a:srgbClr val="C00000"/>
          </a:solidFill>
          <a:latin typeface="+mn-lt"/>
          <a:ea typeface="+mj-ea"/>
          <a:cs typeface="+mj-cs"/>
        </a:defRPr>
      </a:lvl1pPr>
    </p:titleStyle>
    <p:bodyStyle>
      <a:lvl1pPr marL="457200" indent="-457200" algn="l" defTabSz="914400" rtl="0" eaLnBrk="1" latinLnBrk="0" hangingPunct="1">
        <a:lnSpc>
          <a:spcPct val="90000"/>
        </a:lnSpc>
        <a:spcBef>
          <a:spcPts val="1000"/>
        </a:spcBef>
        <a:buFontTx/>
        <a:buBlip>
          <a:blip r:embed="rId10"/>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2956560" y="365125"/>
            <a:ext cx="684276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2956560" y="1847850"/>
            <a:ext cx="684276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B55BA-C14A-4A99-B263-4061B0C0C49B}"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F35CC-C212-4645-9AA1-7F6316329E20}" type="slidenum">
              <a:rPr lang="es-PE" smtClean="0"/>
              <a:t>‹Nº›</a:t>
            </a:fld>
            <a:endParaRPr lang="es-PE"/>
          </a:p>
        </p:txBody>
      </p:sp>
    </p:spTree>
    <p:extLst>
      <p:ext uri="{BB962C8B-B14F-4D97-AF65-F5344CB8AC3E}">
        <p14:creationId xmlns:p14="http://schemas.microsoft.com/office/powerpoint/2010/main" val="2871955952"/>
      </p:ext>
    </p:extLst>
  </p:cSld>
  <p:clrMap bg1="lt1" tx1="dk1" bg2="lt2" tx2="dk2" accent1="accent1" accent2="accent2" accent3="accent3" accent4="accent4" accent5="accent5" accent6="accent6" hlink="hlink" folHlink="folHlink"/>
  <p:sldLayoutIdLst>
    <p:sldLayoutId id="2147483826" r:id="rId1"/>
    <p:sldLayoutId id="2147483828" r:id="rId2"/>
    <p:sldLayoutId id="2147483829" r:id="rId3"/>
    <p:sldLayoutId id="2147483830" r:id="rId4"/>
    <p:sldLayoutId id="2147483831" r:id="rId5"/>
    <p:sldLayoutId id="2147483832" r:id="rId6"/>
    <p:sldLayoutId id="2147483833" r:id="rId7"/>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kern="1200">
          <a:solidFill>
            <a:srgbClr val="C0000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4351019" y="1555909"/>
            <a:ext cx="3489960" cy="3307715"/>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426720" y="710406"/>
            <a:ext cx="339852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5F2BE-D6DA-4174-933F-AEF185949576}"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93418-AAFE-495F-A207-6BB7DD400344}" type="slidenum">
              <a:rPr lang="es-PE" smtClean="0"/>
              <a:t>‹Nº›</a:t>
            </a:fld>
            <a:endParaRPr lang="es-PE"/>
          </a:p>
        </p:txBody>
      </p:sp>
    </p:spTree>
    <p:extLst>
      <p:ext uri="{BB962C8B-B14F-4D97-AF65-F5344CB8AC3E}">
        <p14:creationId xmlns:p14="http://schemas.microsoft.com/office/powerpoint/2010/main" val="1414569494"/>
      </p:ext>
    </p:extLst>
  </p:cSld>
  <p:clrMap bg1="lt1" tx1="dk1" bg2="lt2" tx2="dk2" accent1="accent1" accent2="accent2" accent3="accent3" accent4="accent4" accent5="accent5" accent6="accent6" hlink="hlink" folHlink="folHlink"/>
  <p:sldLayoutIdLst>
    <p:sldLayoutId id="2147483836" r:id="rId1"/>
    <p:sldLayoutId id="2147483838" r:id="rId2"/>
    <p:sldLayoutId id="2147483839" r:id="rId3"/>
    <p:sldLayoutId id="2147483840" r:id="rId4"/>
    <p:sldLayoutId id="2147483841" r:id="rId5"/>
    <p:sldLayoutId id="2147483842" r:id="rId6"/>
    <p:sldLayoutId id="2147483843" r:id="rId7"/>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kern="1200">
          <a:solidFill>
            <a:srgbClr val="C00000"/>
          </a:solidFill>
          <a:latin typeface="+mn-lt"/>
          <a:ea typeface="+mj-ea"/>
          <a:cs typeface="+mj-cs"/>
        </a:defRPr>
      </a:lvl1pPr>
    </p:titleStyle>
    <p:bodyStyle>
      <a:lvl1pPr marL="457200" indent="-457200" algn="l" defTabSz="914400" rtl="0" eaLnBrk="1" latinLnBrk="0" hangingPunct="1">
        <a:lnSpc>
          <a:spcPct val="90000"/>
        </a:lnSpc>
        <a:spcBef>
          <a:spcPts val="1000"/>
        </a:spcBef>
        <a:buFontTx/>
        <a:buBlip>
          <a:blip r:embed="rId10"/>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838200" y="2914649"/>
            <a:ext cx="5806440" cy="3028951"/>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3E8F5-F40F-47CD-9B4E-3A36C8462AD4}"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867C8-D2CA-4BEF-B480-E36FDF9BBE4F}" type="slidenum">
              <a:rPr lang="es-PE" smtClean="0"/>
              <a:t>‹Nº›</a:t>
            </a:fld>
            <a:endParaRPr lang="es-PE"/>
          </a:p>
        </p:txBody>
      </p:sp>
    </p:spTree>
    <p:extLst>
      <p:ext uri="{BB962C8B-B14F-4D97-AF65-F5344CB8AC3E}">
        <p14:creationId xmlns:p14="http://schemas.microsoft.com/office/powerpoint/2010/main" val="2738491252"/>
      </p:ext>
    </p:extLst>
  </p:cSld>
  <p:clrMap bg1="lt1" tx1="dk1" bg2="lt2" tx2="dk2" accent1="accent1" accent2="accent2" accent3="accent3" accent4="accent4" accent5="accent5" accent6="accent6" hlink="hlink" folHlink="folHlink"/>
  <p:sldLayoutIdLst>
    <p:sldLayoutId id="2147483846" r:id="rId1"/>
    <p:sldLayoutId id="2147483848" r:id="rId2"/>
    <p:sldLayoutId id="2147483849" r:id="rId3"/>
    <p:sldLayoutId id="2147483850" r:id="rId4"/>
    <p:sldLayoutId id="2147483851" r:id="rId5"/>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kern="1200">
          <a:solidFill>
            <a:srgbClr val="C00000"/>
          </a:solidFill>
          <a:latin typeface="+mn-lt"/>
          <a:ea typeface="+mj-ea"/>
          <a:cs typeface="+mj-cs"/>
        </a:defRPr>
      </a:lvl1pPr>
    </p:titleStyle>
    <p:bodyStyle>
      <a:lvl1pPr marL="457200" indent="-457200" algn="l" defTabSz="914400" rtl="0" eaLnBrk="1" latinLnBrk="0" hangingPunct="1">
        <a:lnSpc>
          <a:spcPct val="90000"/>
        </a:lnSpc>
        <a:spcBef>
          <a:spcPts val="1000"/>
        </a:spcBef>
        <a:buFontTx/>
        <a:buBlip>
          <a:blip r:embed="rId8"/>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5425440" y="365125"/>
            <a:ext cx="592836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5425440" y="1825625"/>
            <a:ext cx="592836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1B32C-DA71-489D-8A10-9FBF0FE9DBA6}"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D61DE-A33E-46D9-A8F1-3AB58536A976}" type="slidenum">
              <a:rPr lang="es-PE" smtClean="0"/>
              <a:t>‹Nº›</a:t>
            </a:fld>
            <a:endParaRPr lang="es-PE"/>
          </a:p>
        </p:txBody>
      </p:sp>
    </p:spTree>
    <p:extLst>
      <p:ext uri="{BB962C8B-B14F-4D97-AF65-F5344CB8AC3E}">
        <p14:creationId xmlns:p14="http://schemas.microsoft.com/office/powerpoint/2010/main" val="699041758"/>
      </p:ext>
    </p:extLst>
  </p:cSld>
  <p:clrMap bg1="lt1" tx1="dk1" bg2="lt2" tx2="dk2" accent1="accent1" accent2="accent2" accent3="accent3" accent4="accent4" accent5="accent5" accent6="accent6" hlink="hlink" folHlink="folHlink"/>
  <p:sldLayoutIdLst>
    <p:sldLayoutId id="2147483854" r:id="rId1"/>
    <p:sldLayoutId id="2147483856" r:id="rId2"/>
    <p:sldLayoutId id="2147483857" r:id="rId3"/>
    <p:sldLayoutId id="2147483858" r:id="rId4"/>
    <p:sldLayoutId id="2147483859" r:id="rId5"/>
    <p:sldLayoutId id="2147483860" r:id="rId6"/>
    <p:sldLayoutId id="2147483861" r:id="rId7"/>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r" defTabSz="914400" rtl="0" eaLnBrk="1" latinLnBrk="0" hangingPunct="1">
        <a:lnSpc>
          <a:spcPct val="90000"/>
        </a:lnSpc>
        <a:spcBef>
          <a:spcPct val="0"/>
        </a:spcBef>
        <a:buNone/>
        <a:defRPr sz="3600" b="1" kern="1200">
          <a:solidFill>
            <a:srgbClr val="C00000"/>
          </a:solidFill>
          <a:latin typeface="+mn-lt"/>
          <a:ea typeface="+mj-ea"/>
          <a:cs typeface="+mj-cs"/>
        </a:defRPr>
      </a:lvl1pPr>
    </p:titleStyle>
    <p:bodyStyle>
      <a:lvl1pPr marL="457200" indent="-457200" algn="r" defTabSz="914400" rtl="0" eaLnBrk="1" latinLnBrk="0" hangingPunct="1">
        <a:lnSpc>
          <a:spcPct val="90000"/>
        </a:lnSpc>
        <a:spcBef>
          <a:spcPts val="1000"/>
        </a:spcBef>
        <a:buFontTx/>
        <a:buBlip>
          <a:blip r:embed="rId10"/>
        </a:buBlip>
        <a:defRPr sz="2800" kern="1200">
          <a:solidFill>
            <a:schemeClr val="tx1"/>
          </a:solidFill>
          <a:latin typeface="+mn-lt"/>
          <a:ea typeface="+mn-ea"/>
          <a:cs typeface="+mn-cs"/>
        </a:defRPr>
      </a:lvl1pPr>
      <a:lvl2pPr marL="685800" indent="-228600" algn="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2953108" y="1930899"/>
            <a:ext cx="6880194"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2953108" y="3256462"/>
            <a:ext cx="6880194" cy="1191895"/>
          </a:xfrm>
          <a:prstGeom prst="rect">
            <a:avLst/>
          </a:prstGeom>
        </p:spPr>
        <p:txBody>
          <a:bodyPr vert="horz" lIns="91440" tIns="45720" rIns="91440" bIns="45720" rtlCol="0">
            <a:normAutofit/>
          </a:bodyPr>
          <a:lstStyle/>
          <a:p>
            <a:pPr lvl="0"/>
            <a:r>
              <a:rPr lang="es-ES" dirty="0"/>
              <a:t>Haga clic para modificar el estilo de texto del patrón</a:t>
            </a:r>
            <a:endParaRPr lang="es-PE"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53C95-0780-4495-8B7B-BBC12A95EEDC}"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0E170-F1F0-42D1-98A1-0074B2D87A52}" type="slidenum">
              <a:rPr lang="es-PE" smtClean="0"/>
              <a:t>‹Nº›</a:t>
            </a:fld>
            <a:endParaRPr lang="es-PE"/>
          </a:p>
        </p:txBody>
      </p:sp>
    </p:spTree>
    <p:extLst>
      <p:ext uri="{BB962C8B-B14F-4D97-AF65-F5344CB8AC3E}">
        <p14:creationId xmlns:p14="http://schemas.microsoft.com/office/powerpoint/2010/main" val="223514892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kern="1200">
          <a:solidFill>
            <a:srgbClr val="C02433"/>
          </a:solidFill>
          <a:latin typeface="+mn-lt"/>
          <a:ea typeface="+mj-ea"/>
          <a:cs typeface="+mj-cs"/>
        </a:defRPr>
      </a:lvl1pPr>
    </p:titleStyle>
    <p:bodyStyle>
      <a:lvl1pPr marL="450850" indent="-450850" algn="l" defTabSz="914400" rtl="0" eaLnBrk="1" latinLnBrk="0" hangingPunct="1">
        <a:lnSpc>
          <a:spcPct val="90000"/>
        </a:lnSpc>
        <a:spcBef>
          <a:spcPts val="1000"/>
        </a:spcBef>
        <a:buFontTx/>
        <a:buBlip>
          <a:blip r:embed="rId6"/>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838200" y="791845"/>
            <a:ext cx="630936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838200" y="2252345"/>
            <a:ext cx="6309360" cy="3615055"/>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F39C2-96B4-4AC6-82D4-0C31CD7BFBB5}"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90889-412B-4829-B468-C818655D3CF0}" type="slidenum">
              <a:rPr lang="es-PE" smtClean="0"/>
              <a:t>‹Nº›</a:t>
            </a:fld>
            <a:endParaRPr lang="es-PE"/>
          </a:p>
        </p:txBody>
      </p:sp>
    </p:spTree>
    <p:extLst>
      <p:ext uri="{BB962C8B-B14F-4D97-AF65-F5344CB8AC3E}">
        <p14:creationId xmlns:p14="http://schemas.microsoft.com/office/powerpoint/2010/main" val="1788855872"/>
      </p:ext>
    </p:extLst>
  </p:cSld>
  <p:clrMap bg1="lt1" tx1="dk1" bg2="lt2" tx2="dk2" accent1="accent1" accent2="accent2" accent3="accent3" accent4="accent4" accent5="accent5" accent6="accent6" hlink="hlink" folHlink="folHlink"/>
  <p:sldLayoutIdLst>
    <p:sldLayoutId id="2147483864" r:id="rId1"/>
    <p:sldLayoutId id="2147483866" r:id="rId2"/>
    <p:sldLayoutId id="2147483867" r:id="rId3"/>
    <p:sldLayoutId id="2147483868" r:id="rId4"/>
    <p:sldLayoutId id="2147483869" r:id="rId5"/>
    <p:sldLayoutId id="2147483870" r:id="rId6"/>
    <p:sldLayoutId id="2147483871" r:id="rId7"/>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kern="1200">
          <a:solidFill>
            <a:srgbClr val="C00000"/>
          </a:solidFill>
          <a:latin typeface="+mn-lt"/>
          <a:ea typeface="+mj-ea"/>
          <a:cs typeface="+mj-cs"/>
        </a:defRPr>
      </a:lvl1pPr>
    </p:titleStyle>
    <p:bodyStyle>
      <a:lvl1pPr marL="457200" indent="-457200" algn="l" defTabSz="914400" rtl="0" eaLnBrk="1" latinLnBrk="0" hangingPunct="1">
        <a:lnSpc>
          <a:spcPct val="90000"/>
        </a:lnSpc>
        <a:spcBef>
          <a:spcPts val="1000"/>
        </a:spcBef>
        <a:buFontTx/>
        <a:buBlip>
          <a:blip r:embed="rId10"/>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2956560" y="1877138"/>
            <a:ext cx="6880194"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2956560" y="3343591"/>
            <a:ext cx="6880194" cy="1274129"/>
          </a:xfrm>
          <a:prstGeom prst="rect">
            <a:avLst/>
          </a:prstGeom>
        </p:spPr>
        <p:txBody>
          <a:bodyPr vert="horz" lIns="91440" tIns="45720" rIns="91440" bIns="45720" rtlCol="0">
            <a:normAutofit/>
          </a:bodyPr>
          <a:lstStyle/>
          <a:p>
            <a:pPr lvl="0"/>
            <a:r>
              <a:rPr lang="es-ES" dirty="0"/>
              <a:t>Haga clic para modificar el estilo de texto del patrón</a:t>
            </a:r>
            <a:endParaRPr lang="es-PE"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B4378-BBC3-4674-B25A-6D2E470EE58D}"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19087-5D62-4032-B28B-DA25C185F2C8}" type="slidenum">
              <a:rPr lang="es-PE" smtClean="0"/>
              <a:t>‹Nº›</a:t>
            </a:fld>
            <a:endParaRPr lang="es-PE"/>
          </a:p>
        </p:txBody>
      </p:sp>
    </p:spTree>
    <p:extLst>
      <p:ext uri="{BB962C8B-B14F-4D97-AF65-F5344CB8AC3E}">
        <p14:creationId xmlns:p14="http://schemas.microsoft.com/office/powerpoint/2010/main" val="79896599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9" r:id="rId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457200" indent="-457200" algn="l" defTabSz="914400" rtl="0" eaLnBrk="1" latinLnBrk="0" hangingPunct="1">
        <a:lnSpc>
          <a:spcPct val="90000"/>
        </a:lnSpc>
        <a:spcBef>
          <a:spcPts val="1000"/>
        </a:spcBef>
        <a:buFontTx/>
        <a:buBlip>
          <a:blip r:embed="rId6"/>
        </a:buBlip>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2895600" y="363537"/>
            <a:ext cx="681228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2895600" y="1825625"/>
            <a:ext cx="681228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3089F-04CF-4D88-AEA9-75D32C7EDD50}"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EC47E-6EAA-4383-A697-9EFFFA6ADF3E}" type="slidenum">
              <a:rPr lang="es-PE" smtClean="0"/>
              <a:t>‹Nº›</a:t>
            </a:fld>
            <a:endParaRPr lang="es-PE"/>
          </a:p>
        </p:txBody>
      </p:sp>
    </p:spTree>
    <p:extLst>
      <p:ext uri="{BB962C8B-B14F-4D97-AF65-F5344CB8AC3E}">
        <p14:creationId xmlns:p14="http://schemas.microsoft.com/office/powerpoint/2010/main" val="410369083"/>
      </p:ext>
    </p:extLst>
  </p:cSld>
  <p:clrMap bg1="lt1" tx1="dk1" bg2="lt2" tx2="dk2" accent1="accent1" accent2="accent2" accent3="accent3" accent4="accent4" accent5="accent5" accent6="accent6" hlink="hlink" folHlink="folHlink"/>
  <p:sldLayoutIdLst>
    <p:sldLayoutId id="2147484118" r:id="rId1"/>
    <p:sldLayoutId id="2147484120" r:id="rId2"/>
    <p:sldLayoutId id="2147484121" r:id="rId3"/>
    <p:sldLayoutId id="2147484122" r:id="rId4"/>
    <p:sldLayoutId id="2147484123" r:id="rId5"/>
    <p:sldLayoutId id="2147484124" r:id="rId6"/>
    <p:sldLayoutId id="2147484125" r:id="rId7"/>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457200" indent="-457200" algn="l" defTabSz="914400" rtl="0" eaLnBrk="1" latinLnBrk="0" hangingPunct="1">
        <a:lnSpc>
          <a:spcPct val="90000"/>
        </a:lnSpc>
        <a:spcBef>
          <a:spcPts val="1000"/>
        </a:spcBef>
        <a:buFontTx/>
        <a:buBlip>
          <a:blip r:embed="rId10"/>
        </a:buBlip>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78998-9D3F-422A-8751-71C79A3F58B4}"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435F9-1AAD-44FA-A166-2197A1282F99}" type="slidenum">
              <a:rPr lang="es-PE" smtClean="0"/>
              <a:t>‹Nº›</a:t>
            </a:fld>
            <a:endParaRPr lang="es-PE"/>
          </a:p>
        </p:txBody>
      </p:sp>
    </p:spTree>
    <p:extLst>
      <p:ext uri="{BB962C8B-B14F-4D97-AF65-F5344CB8AC3E}">
        <p14:creationId xmlns:p14="http://schemas.microsoft.com/office/powerpoint/2010/main" val="1670767210"/>
      </p:ext>
    </p:extLst>
  </p:cSld>
  <p:clrMap bg1="lt1" tx1="dk1" bg2="lt2" tx2="dk2" accent1="accent1" accent2="accent2" accent3="accent3" accent4="accent4" accent5="accent5" accent6="accent6" hlink="hlink" folHlink="folHlink"/>
  <p:sldLayoutIdLst>
    <p:sldLayoutId id="2147484238" r:id="rId1"/>
    <p:sldLayoutId id="2147484240" r:id="rId2"/>
    <p:sldLayoutId id="2147484241" r:id="rId3"/>
    <p:sldLayoutId id="2147484242" r:id="rId4"/>
    <p:sldLayoutId id="2147484243" r:id="rId5"/>
    <p:sldLayoutId id="2147484244" r:id="rId6"/>
    <p:sldLayoutId id="2147484245" r:id="rId7"/>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kern="1200">
          <a:solidFill>
            <a:schemeClr val="tx1">
              <a:lumMod val="75000"/>
              <a:lumOff val="25000"/>
            </a:schemeClr>
          </a:solidFill>
          <a:latin typeface="+mn-lt"/>
          <a:ea typeface="+mj-ea"/>
          <a:cs typeface="+mj-cs"/>
        </a:defRPr>
      </a:lvl1pPr>
    </p:titleStyle>
    <p:bodyStyle>
      <a:lvl1pPr marL="457200" indent="-457200" algn="l" defTabSz="914400" rtl="0" eaLnBrk="1" latinLnBrk="0" hangingPunct="1">
        <a:lnSpc>
          <a:spcPct val="90000"/>
        </a:lnSpc>
        <a:spcBef>
          <a:spcPts val="1000"/>
        </a:spcBef>
        <a:buFontTx/>
        <a:buBlip>
          <a:blip r:embed="rId10"/>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E7BF8-D9C1-45BA-A99E-0599860A7450}"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3E39E-35CD-4523-ABFF-E1A7DC110153}" type="slidenum">
              <a:rPr lang="es-PE" smtClean="0"/>
              <a:t>‹Nº›</a:t>
            </a:fld>
            <a:endParaRPr lang="es-PE"/>
          </a:p>
        </p:txBody>
      </p:sp>
    </p:spTree>
    <p:extLst>
      <p:ext uri="{BB962C8B-B14F-4D97-AF65-F5344CB8AC3E}">
        <p14:creationId xmlns:p14="http://schemas.microsoft.com/office/powerpoint/2010/main" val="4255087198"/>
      </p:ext>
    </p:extLst>
  </p:cSld>
  <p:clrMap bg1="lt1" tx1="dk1" bg2="lt2" tx2="dk2" accent1="accent1" accent2="accent2" accent3="accent3" accent4="accent4" accent5="accent5" accent6="accent6" hlink="hlink" folHlink="folHlink"/>
  <p:sldLayoutIdLst>
    <p:sldLayoutId id="2147484459" r:id="rId1"/>
    <p:sldLayoutId id="2147484460" r:id="rId2"/>
    <p:sldLayoutId id="2147484461" r:id="rId3"/>
    <p:sldLayoutId id="2147484462" r:id="rId4"/>
    <p:sldLayoutId id="2147484463" r:id="rId5"/>
    <p:sldLayoutId id="2147484464" r:id="rId6"/>
    <p:sldLayoutId id="2147484465" r:id="rId7"/>
    <p:sldLayoutId id="2147484466" r:id="rId8"/>
    <p:sldLayoutId id="2147484467" r:id="rId9"/>
    <p:sldLayoutId id="2147484468" r:id="rId10"/>
    <p:sldLayoutId id="2147484469"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Tx/>
        <a:buBlip>
          <a:blip r:embed="rId14"/>
        </a:buBlip>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2655902" y="1762919"/>
            <a:ext cx="6880194" cy="1162050"/>
          </a:xfrm>
          <a:prstGeom prst="rect">
            <a:avLst/>
          </a:prstGeom>
        </p:spPr>
        <p:txBody>
          <a:bodyPr vert="horz" lIns="91440" tIns="45720" rIns="91440" bIns="45720" rtlCol="0" anchor="t" anchorCtr="0">
            <a:norm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2655902" y="3105785"/>
            <a:ext cx="6880194" cy="1115695"/>
          </a:xfrm>
          <a:prstGeom prst="rect">
            <a:avLst/>
          </a:prstGeom>
        </p:spPr>
        <p:txBody>
          <a:bodyPr vert="horz" lIns="91440" tIns="45720" rIns="91440" bIns="45720" rtlCol="0">
            <a:normAutofit/>
          </a:bodyPr>
          <a:lstStyle/>
          <a:p>
            <a:pPr lvl="0"/>
            <a:r>
              <a:rPr lang="es-ES" dirty="0"/>
              <a:t>Haga clic para modificar el estilo de texto del patrón</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7A4A7-6555-4C42-8B54-1E5CC2AE292A}" type="datetimeFigureOut">
              <a:rPr lang="es-PE" smtClean="0">
                <a:solidFill>
                  <a:prstClr val="black">
                    <a:tint val="75000"/>
                  </a:prstClr>
                </a:solidFill>
              </a:rPr>
              <a:pPr/>
              <a:t>26/10/2020</a:t>
            </a:fld>
            <a:endParaRPr lang="es-PE">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AB000-6B65-43E4-B685-2B4F224935C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737109346"/>
      </p:ext>
    </p:extLst>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kern="1200">
          <a:solidFill>
            <a:srgbClr val="C00000"/>
          </a:solidFill>
          <a:latin typeface="+mn-lt"/>
          <a:ea typeface="+mj-ea"/>
          <a:cs typeface="+mj-cs"/>
        </a:defRPr>
      </a:lvl1pPr>
    </p:titleStyle>
    <p:bodyStyle>
      <a:lvl1pPr marL="457200" indent="-457200" algn="l" defTabSz="914400" rtl="0" eaLnBrk="1" latinLnBrk="0" hangingPunct="1">
        <a:lnSpc>
          <a:spcPct val="90000"/>
        </a:lnSpc>
        <a:spcBef>
          <a:spcPts val="1000"/>
        </a:spcBef>
        <a:buFontTx/>
        <a:buBlip>
          <a:blip r:embed="rId7"/>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Imagen 6">
            <a:extLst>
              <a:ext uri="{FF2B5EF4-FFF2-40B4-BE49-F238E27FC236}">
                <a16:creationId xmlns:a16="http://schemas.microsoft.com/office/drawing/2014/main" id="{4E3DE39A-F5ED-4595-A9C9-3DC1ACDEFCF8}"/>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175" y="0"/>
            <a:ext cx="12185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Marcador de título 1">
            <a:extLst>
              <a:ext uri="{FF2B5EF4-FFF2-40B4-BE49-F238E27FC236}">
                <a16:creationId xmlns:a16="http://schemas.microsoft.com/office/drawing/2014/main" id="{4A2BC304-CEA1-45B4-930D-199A63D13E40}"/>
              </a:ext>
            </a:extLst>
          </p:cNvPr>
          <p:cNvSpPr>
            <a:spLocks noGrp="1"/>
          </p:cNvSpPr>
          <p:nvPr>
            <p:ph type="title"/>
          </p:nvPr>
        </p:nvSpPr>
        <p:spPr bwMode="auto">
          <a:xfrm>
            <a:off x="5532437" y="365127"/>
            <a:ext cx="582136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a:t>Haga clic para modificar el estilo de título del patrón</a:t>
            </a:r>
            <a:endParaRPr lang="es-PE" altLang="es-PE"/>
          </a:p>
        </p:txBody>
      </p:sp>
      <p:sp>
        <p:nvSpPr>
          <p:cNvPr id="10244" name="Marcador de texto 2">
            <a:extLst>
              <a:ext uri="{FF2B5EF4-FFF2-40B4-BE49-F238E27FC236}">
                <a16:creationId xmlns:a16="http://schemas.microsoft.com/office/drawing/2014/main" id="{974B62C6-B465-4DC7-8F67-E9DAD1376A36}"/>
              </a:ext>
            </a:extLst>
          </p:cNvPr>
          <p:cNvSpPr>
            <a:spLocks noGrp="1"/>
          </p:cNvSpPr>
          <p:nvPr>
            <p:ph type="body" idx="1"/>
          </p:nvPr>
        </p:nvSpPr>
        <p:spPr bwMode="auto">
          <a:xfrm>
            <a:off x="5532437" y="1825627"/>
            <a:ext cx="5821363"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Haga clic para modificar el estilo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endParaRPr lang="es-PE" altLang="es-PE"/>
          </a:p>
        </p:txBody>
      </p:sp>
      <p:sp>
        <p:nvSpPr>
          <p:cNvPr id="4" name="Marcador de fecha 3">
            <a:extLst>
              <a:ext uri="{FF2B5EF4-FFF2-40B4-BE49-F238E27FC236}">
                <a16:creationId xmlns:a16="http://schemas.microsoft.com/office/drawing/2014/main" id="{ED6557EB-2539-45EE-A722-B541E14B594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a:defRPr/>
            </a:pPr>
            <a:fld id="{AF52509A-F861-4707-B1E5-A38E06CF8472}" type="datetimeFigureOut">
              <a:rPr lang="es-PE" smtClean="0">
                <a:solidFill>
                  <a:prstClr val="black">
                    <a:tint val="75000"/>
                  </a:prstClr>
                </a:solidFill>
              </a:rPr>
              <a:pPr>
                <a:defRPr/>
              </a:pPr>
              <a:t>26/10/2020</a:t>
            </a:fld>
            <a:endParaRPr lang="es-PE">
              <a:solidFill>
                <a:prstClr val="black">
                  <a:tint val="75000"/>
                </a:prstClr>
              </a:solidFill>
            </a:endParaRPr>
          </a:p>
        </p:txBody>
      </p:sp>
      <p:sp>
        <p:nvSpPr>
          <p:cNvPr id="5" name="Marcador de pie de página 4">
            <a:extLst>
              <a:ext uri="{FF2B5EF4-FFF2-40B4-BE49-F238E27FC236}">
                <a16:creationId xmlns:a16="http://schemas.microsoft.com/office/drawing/2014/main" id="{AC36D3C1-54ED-4FED-B14B-04C4AC2A210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endParaRPr lang="es-PE">
              <a:solidFill>
                <a:prstClr val="black">
                  <a:tint val="75000"/>
                </a:prstClr>
              </a:solidFill>
            </a:endParaRPr>
          </a:p>
        </p:txBody>
      </p:sp>
      <p:sp>
        <p:nvSpPr>
          <p:cNvPr id="6" name="Marcador de número de diapositiva 5">
            <a:extLst>
              <a:ext uri="{FF2B5EF4-FFF2-40B4-BE49-F238E27FC236}">
                <a16:creationId xmlns:a16="http://schemas.microsoft.com/office/drawing/2014/main" id="{86BF2F25-383B-4240-9299-C018BBF4449E}"/>
              </a:ext>
            </a:extLst>
          </p:cNvPr>
          <p:cNvSpPr>
            <a:spLocks noGrp="1"/>
          </p:cNvSpPr>
          <p:nvPr>
            <p:ph type="sldNum" sz="quarter" idx="4"/>
          </p:nvPr>
        </p:nvSpPr>
        <p:spPr>
          <a:xfrm>
            <a:off x="8610600" y="6356352"/>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fld id="{6B0855C9-F5D8-44CA-A862-54C915E6CC0C}" type="slidenum">
              <a:rPr lang="es-PE" altLang="es-PE" smtClean="0"/>
              <a:pPr/>
              <a:t>‹Nº›</a:t>
            </a:fld>
            <a:endParaRPr lang="es-PE" altLang="es-PE"/>
          </a:p>
        </p:txBody>
      </p:sp>
    </p:spTree>
    <p:extLst>
      <p:ext uri="{BB962C8B-B14F-4D97-AF65-F5344CB8AC3E}">
        <p14:creationId xmlns:p14="http://schemas.microsoft.com/office/powerpoint/2010/main" val="2402988996"/>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Lst>
  <p:transition spd="slow">
    <p:fade/>
  </p:transition>
  <p:txStyles>
    <p:titleStyle>
      <a:lvl1pPr algn="r" rtl="0" eaLnBrk="0" fontAlgn="base" hangingPunct="0">
        <a:lnSpc>
          <a:spcPct val="90000"/>
        </a:lnSpc>
        <a:spcBef>
          <a:spcPct val="0"/>
        </a:spcBef>
        <a:spcAft>
          <a:spcPct val="0"/>
        </a:spcAft>
        <a:defRPr sz="2700" b="1" kern="1200">
          <a:solidFill>
            <a:srgbClr val="C00000"/>
          </a:solidFill>
          <a:latin typeface="+mn-lt"/>
          <a:ea typeface="+mj-ea"/>
          <a:cs typeface="+mj-cs"/>
        </a:defRPr>
      </a:lvl1pPr>
      <a:lvl2pPr algn="r" rtl="0" eaLnBrk="0" fontAlgn="base" hangingPunct="0">
        <a:lnSpc>
          <a:spcPct val="90000"/>
        </a:lnSpc>
        <a:spcBef>
          <a:spcPct val="0"/>
        </a:spcBef>
        <a:spcAft>
          <a:spcPct val="0"/>
        </a:spcAft>
        <a:defRPr sz="2700" b="1">
          <a:solidFill>
            <a:srgbClr val="C00000"/>
          </a:solidFill>
          <a:latin typeface="Calibri" panose="020F0502020204030204" pitchFamily="34" charset="0"/>
        </a:defRPr>
      </a:lvl2pPr>
      <a:lvl3pPr algn="r" rtl="0" eaLnBrk="0" fontAlgn="base" hangingPunct="0">
        <a:lnSpc>
          <a:spcPct val="90000"/>
        </a:lnSpc>
        <a:spcBef>
          <a:spcPct val="0"/>
        </a:spcBef>
        <a:spcAft>
          <a:spcPct val="0"/>
        </a:spcAft>
        <a:defRPr sz="2700" b="1">
          <a:solidFill>
            <a:srgbClr val="C00000"/>
          </a:solidFill>
          <a:latin typeface="Calibri" panose="020F0502020204030204" pitchFamily="34" charset="0"/>
        </a:defRPr>
      </a:lvl3pPr>
      <a:lvl4pPr algn="r" rtl="0" eaLnBrk="0" fontAlgn="base" hangingPunct="0">
        <a:lnSpc>
          <a:spcPct val="90000"/>
        </a:lnSpc>
        <a:spcBef>
          <a:spcPct val="0"/>
        </a:spcBef>
        <a:spcAft>
          <a:spcPct val="0"/>
        </a:spcAft>
        <a:defRPr sz="2700" b="1">
          <a:solidFill>
            <a:srgbClr val="C00000"/>
          </a:solidFill>
          <a:latin typeface="Calibri" panose="020F0502020204030204" pitchFamily="34" charset="0"/>
        </a:defRPr>
      </a:lvl4pPr>
      <a:lvl5pPr algn="r" rtl="0" eaLnBrk="0" fontAlgn="base" hangingPunct="0">
        <a:lnSpc>
          <a:spcPct val="90000"/>
        </a:lnSpc>
        <a:spcBef>
          <a:spcPct val="0"/>
        </a:spcBef>
        <a:spcAft>
          <a:spcPct val="0"/>
        </a:spcAft>
        <a:defRPr sz="2700" b="1">
          <a:solidFill>
            <a:srgbClr val="C00000"/>
          </a:solidFill>
          <a:latin typeface="Calibri" panose="020F0502020204030204" pitchFamily="34" charset="0"/>
        </a:defRPr>
      </a:lvl5pPr>
      <a:lvl6pPr marL="342900" algn="r" rtl="0" fontAlgn="base">
        <a:lnSpc>
          <a:spcPct val="90000"/>
        </a:lnSpc>
        <a:spcBef>
          <a:spcPct val="0"/>
        </a:spcBef>
        <a:spcAft>
          <a:spcPct val="0"/>
        </a:spcAft>
        <a:defRPr sz="2700" b="1">
          <a:solidFill>
            <a:srgbClr val="C00000"/>
          </a:solidFill>
          <a:latin typeface="Calibri" panose="020F0502020204030204" pitchFamily="34" charset="0"/>
        </a:defRPr>
      </a:lvl6pPr>
      <a:lvl7pPr marL="685800" algn="r" rtl="0" fontAlgn="base">
        <a:lnSpc>
          <a:spcPct val="90000"/>
        </a:lnSpc>
        <a:spcBef>
          <a:spcPct val="0"/>
        </a:spcBef>
        <a:spcAft>
          <a:spcPct val="0"/>
        </a:spcAft>
        <a:defRPr sz="2700" b="1">
          <a:solidFill>
            <a:srgbClr val="C00000"/>
          </a:solidFill>
          <a:latin typeface="Calibri" panose="020F0502020204030204" pitchFamily="34" charset="0"/>
        </a:defRPr>
      </a:lvl7pPr>
      <a:lvl8pPr marL="1028700" algn="r" rtl="0" fontAlgn="base">
        <a:lnSpc>
          <a:spcPct val="90000"/>
        </a:lnSpc>
        <a:spcBef>
          <a:spcPct val="0"/>
        </a:spcBef>
        <a:spcAft>
          <a:spcPct val="0"/>
        </a:spcAft>
        <a:defRPr sz="2700" b="1">
          <a:solidFill>
            <a:srgbClr val="C00000"/>
          </a:solidFill>
          <a:latin typeface="Calibri" panose="020F0502020204030204" pitchFamily="34" charset="0"/>
        </a:defRPr>
      </a:lvl8pPr>
      <a:lvl9pPr marL="1371600" algn="r" rtl="0" fontAlgn="base">
        <a:lnSpc>
          <a:spcPct val="90000"/>
        </a:lnSpc>
        <a:spcBef>
          <a:spcPct val="0"/>
        </a:spcBef>
        <a:spcAft>
          <a:spcPct val="0"/>
        </a:spcAft>
        <a:defRPr sz="2700" b="1">
          <a:solidFill>
            <a:srgbClr val="C00000"/>
          </a:solidFill>
          <a:latin typeface="Calibri" panose="020F0502020204030204" pitchFamily="34" charset="0"/>
        </a:defRPr>
      </a:lvl9pPr>
    </p:titleStyle>
    <p:bodyStyle>
      <a:lvl1pPr marL="342900" indent="-342900" algn="l" rtl="0" eaLnBrk="0" fontAlgn="base" hangingPunct="0">
        <a:lnSpc>
          <a:spcPct val="90000"/>
        </a:lnSpc>
        <a:spcBef>
          <a:spcPts val="750"/>
        </a:spcBef>
        <a:spcAft>
          <a:spcPct val="0"/>
        </a:spcAft>
        <a:buBlip>
          <a:blip r:embed="rId11"/>
        </a:buBlip>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P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402" y="0"/>
            <a:ext cx="12165196" cy="6858000"/>
          </a:xfrm>
          <a:prstGeom prst="rect">
            <a:avLst/>
          </a:prstGeom>
        </p:spPr>
      </p:pic>
      <p:sp>
        <p:nvSpPr>
          <p:cNvPr id="2" name="Marcador de título 1"/>
          <p:cNvSpPr>
            <a:spLocks noGrp="1"/>
          </p:cNvSpPr>
          <p:nvPr>
            <p:ph type="title"/>
          </p:nvPr>
        </p:nvSpPr>
        <p:spPr>
          <a:xfrm>
            <a:off x="2953108" y="1930899"/>
            <a:ext cx="6880194"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2953108" y="3256462"/>
            <a:ext cx="6880194" cy="1191895"/>
          </a:xfrm>
          <a:prstGeom prst="rect">
            <a:avLst/>
          </a:prstGeom>
        </p:spPr>
        <p:txBody>
          <a:bodyPr vert="horz" lIns="91440" tIns="45720" rIns="91440" bIns="45720" rtlCol="0">
            <a:normAutofit/>
          </a:bodyPr>
          <a:lstStyle/>
          <a:p>
            <a:pPr lvl="0"/>
            <a:r>
              <a:rPr lang="es-ES" dirty="0"/>
              <a:t>Haga clic para modificar el estilo de texto del patrón</a:t>
            </a:r>
            <a:endParaRPr lang="es-PE"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53C95-0780-4495-8B7B-BBC12A95EEDC}"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0E170-F1F0-42D1-98A1-0074B2D87A52}" type="slidenum">
              <a:rPr lang="es-PE" smtClean="0"/>
              <a:t>‹Nº›</a:t>
            </a:fld>
            <a:endParaRPr lang="es-PE"/>
          </a:p>
        </p:txBody>
      </p:sp>
    </p:spTree>
    <p:extLst>
      <p:ext uri="{BB962C8B-B14F-4D97-AF65-F5344CB8AC3E}">
        <p14:creationId xmlns:p14="http://schemas.microsoft.com/office/powerpoint/2010/main" val="2029459047"/>
      </p:ext>
    </p:extLst>
  </p:cSld>
  <p:clrMap bg1="lt1" tx1="dk1" bg2="lt2" tx2="dk2" accent1="accent1" accent2="accent2" accent3="accent3" accent4="accent4" accent5="accent5" accent6="accent6" hlink="hlink" folHlink="folHlink"/>
  <p:sldLayoutIdLst>
    <p:sldLayoutId id="2147484472" r:id="rId1"/>
    <p:sldLayoutId id="2147484473" r:id="rId2"/>
    <p:sldLayoutId id="2147484474" r:id="rId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kern="1200">
          <a:solidFill>
            <a:srgbClr val="C02433"/>
          </a:solidFill>
          <a:latin typeface="+mn-lt"/>
          <a:ea typeface="+mj-ea"/>
          <a:cs typeface="+mj-cs"/>
        </a:defRPr>
      </a:lvl1pPr>
    </p:titleStyle>
    <p:bodyStyle>
      <a:lvl1pPr marL="450850" indent="-450850" algn="l" defTabSz="914400" rtl="0" eaLnBrk="1" latinLnBrk="0" hangingPunct="1">
        <a:lnSpc>
          <a:spcPct val="90000"/>
        </a:lnSpc>
        <a:spcBef>
          <a:spcPts val="1000"/>
        </a:spcBef>
        <a:buFontTx/>
        <a:buBlip>
          <a:blip r:embed="rId6"/>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2658319" y="250031"/>
            <a:ext cx="6875362" cy="1069483"/>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1135284" y="1886513"/>
            <a:ext cx="4960716" cy="335983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5DBCC-BEE3-4C31-97AF-3F760C3D6168}"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156D5-6540-429B-A834-CDF86F70D656}" type="slidenum">
              <a:rPr lang="es-PE" smtClean="0"/>
              <a:t>‹Nº›</a:t>
            </a:fld>
            <a:endParaRPr lang="es-PE"/>
          </a:p>
        </p:txBody>
      </p:sp>
    </p:spTree>
    <p:extLst>
      <p:ext uri="{BB962C8B-B14F-4D97-AF65-F5344CB8AC3E}">
        <p14:creationId xmlns:p14="http://schemas.microsoft.com/office/powerpoint/2010/main" val="1516805152"/>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200" b="1" kern="1200">
          <a:solidFill>
            <a:srgbClr val="C02433"/>
          </a:solidFill>
          <a:latin typeface="+mn-lt"/>
          <a:ea typeface="+mj-ea"/>
          <a:cs typeface="+mj-cs"/>
        </a:defRPr>
      </a:lvl1pPr>
    </p:titleStyle>
    <p:bodyStyle>
      <a:lvl1pPr marL="457200" indent="-457200" algn="l" defTabSz="914400" rtl="0" eaLnBrk="1" latinLnBrk="0" hangingPunct="1">
        <a:lnSpc>
          <a:spcPct val="90000"/>
        </a:lnSpc>
        <a:spcBef>
          <a:spcPts val="1000"/>
        </a:spcBef>
        <a:buFontTx/>
        <a:buBlip>
          <a:blip r:embed="rId10"/>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2928395" y="1988518"/>
            <a:ext cx="6880193"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2928395" y="3487852"/>
            <a:ext cx="6880194" cy="1701479"/>
          </a:xfrm>
          <a:prstGeom prst="rect">
            <a:avLst/>
          </a:prstGeom>
        </p:spPr>
        <p:txBody>
          <a:bodyPr vert="horz" lIns="91440" tIns="45720" rIns="91440" bIns="45720" rtlCol="0">
            <a:normAutofit/>
          </a:bodyPr>
          <a:lstStyle/>
          <a:p>
            <a:pPr lvl="0"/>
            <a:r>
              <a:rPr lang="es-ES" dirty="0"/>
              <a:t>Haga clic para modificar el estilo de texto del patrón</a:t>
            </a:r>
            <a:endParaRPr lang="es-PE"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9ACFF-4907-4141-B885-85B6CA949251}"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89561-A630-4282-B0D3-647CDDF5405B}" type="slidenum">
              <a:rPr lang="es-PE" smtClean="0"/>
              <a:t>‹Nº›</a:t>
            </a:fld>
            <a:endParaRPr lang="es-PE"/>
          </a:p>
        </p:txBody>
      </p:sp>
    </p:spTree>
    <p:extLst>
      <p:ext uri="{BB962C8B-B14F-4D97-AF65-F5344CB8AC3E}">
        <p14:creationId xmlns:p14="http://schemas.microsoft.com/office/powerpoint/2010/main" val="24169619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7" r:id="rId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457200" indent="-457200" algn="l" defTabSz="914400" rtl="0" eaLnBrk="1" latinLnBrk="0" hangingPunct="1">
        <a:lnSpc>
          <a:spcPct val="90000"/>
        </a:lnSpc>
        <a:spcBef>
          <a:spcPts val="1000"/>
        </a:spcBef>
        <a:buFontTx/>
        <a:buBlip>
          <a:blip r:embed="rId6"/>
        </a:buBlip>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2655902" y="1762919"/>
            <a:ext cx="6880194" cy="1162050"/>
          </a:xfrm>
          <a:prstGeom prst="rect">
            <a:avLst/>
          </a:prstGeom>
        </p:spPr>
        <p:txBody>
          <a:bodyPr vert="horz" lIns="91440" tIns="45720" rIns="91440" bIns="45720" rtlCol="0" anchor="t" anchorCtr="0">
            <a:norm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2655902" y="3105785"/>
            <a:ext cx="6880194" cy="1115695"/>
          </a:xfrm>
          <a:prstGeom prst="rect">
            <a:avLst/>
          </a:prstGeom>
        </p:spPr>
        <p:txBody>
          <a:bodyPr vert="horz" lIns="91440" tIns="45720" rIns="91440" bIns="45720" rtlCol="0">
            <a:normAutofit/>
          </a:bodyPr>
          <a:lstStyle/>
          <a:p>
            <a:pPr lvl="0"/>
            <a:r>
              <a:rPr lang="es-ES" dirty="0"/>
              <a:t>Haga clic para modificar el estilo de texto del patrón</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7A4A7-6555-4C42-8B54-1E5CC2AE292A}"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AB000-6B65-43E4-B685-2B4F224935C3}" type="slidenum">
              <a:rPr lang="es-PE" smtClean="0"/>
              <a:t>‹Nº›</a:t>
            </a:fld>
            <a:endParaRPr lang="es-PE"/>
          </a:p>
        </p:txBody>
      </p:sp>
    </p:spTree>
    <p:extLst>
      <p:ext uri="{BB962C8B-B14F-4D97-AF65-F5344CB8AC3E}">
        <p14:creationId xmlns:p14="http://schemas.microsoft.com/office/powerpoint/2010/main" val="35693018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3" r:id="rId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kern="1200">
          <a:solidFill>
            <a:srgbClr val="C00000"/>
          </a:solidFill>
          <a:latin typeface="+mn-lt"/>
          <a:ea typeface="+mj-ea"/>
          <a:cs typeface="+mj-cs"/>
        </a:defRPr>
      </a:lvl1pPr>
    </p:titleStyle>
    <p:bodyStyle>
      <a:lvl1pPr marL="457200" indent="-457200" algn="l" defTabSz="914400" rtl="0" eaLnBrk="1" latinLnBrk="0" hangingPunct="1">
        <a:lnSpc>
          <a:spcPct val="90000"/>
        </a:lnSpc>
        <a:spcBef>
          <a:spcPts val="1000"/>
        </a:spcBef>
        <a:buFontTx/>
        <a:buBlip>
          <a:blip r:embed="rId6"/>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2865120" y="363537"/>
            <a:ext cx="675132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838200" y="1825625"/>
            <a:ext cx="451104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F885F-678C-485D-9764-FB652765CD54}"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DEEF-E6FE-477D-A4EA-E79AE65C4584}" type="slidenum">
              <a:rPr lang="es-PE" smtClean="0"/>
              <a:t>‹Nº›</a:t>
            </a:fld>
            <a:endParaRPr lang="es-PE"/>
          </a:p>
        </p:txBody>
      </p:sp>
    </p:spTree>
    <p:extLst>
      <p:ext uri="{BB962C8B-B14F-4D97-AF65-F5344CB8AC3E}">
        <p14:creationId xmlns:p14="http://schemas.microsoft.com/office/powerpoint/2010/main" val="214253068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6" r:id="rId3"/>
    <p:sldLayoutId id="2147483717" r:id="rId4"/>
    <p:sldLayoutId id="2147483718" r:id="rId5"/>
    <p:sldLayoutId id="2147483719" r:id="rId6"/>
    <p:sldLayoutId id="2147483720" r:id="rId7"/>
    <p:sldLayoutId id="2147483721" r:id="rId8"/>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457200" indent="-457200" algn="l" defTabSz="914400" rtl="0" eaLnBrk="1" latinLnBrk="0" hangingPunct="1">
        <a:lnSpc>
          <a:spcPct val="90000"/>
        </a:lnSpc>
        <a:spcBef>
          <a:spcPts val="1000"/>
        </a:spcBef>
        <a:buFontTx/>
        <a:buBlip>
          <a:blip r:embed="rId11"/>
        </a:buBlip>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990600" y="1302544"/>
            <a:ext cx="463296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990600" y="2849880"/>
            <a:ext cx="4739640" cy="2834640"/>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A0416-DE91-4B68-8E3A-153F6EEF34F3}"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2357F-1386-4595-8335-2CEFC9FA9FF4}" type="slidenum">
              <a:rPr lang="es-PE" smtClean="0"/>
              <a:t>‹Nº›</a:t>
            </a:fld>
            <a:endParaRPr lang="es-PE"/>
          </a:p>
        </p:txBody>
      </p:sp>
    </p:spTree>
    <p:extLst>
      <p:ext uri="{BB962C8B-B14F-4D97-AF65-F5344CB8AC3E}">
        <p14:creationId xmlns:p14="http://schemas.microsoft.com/office/powerpoint/2010/main" val="362782587"/>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28" r:id="rId3"/>
    <p:sldLayoutId id="2147483729" r:id="rId4"/>
    <p:sldLayoutId id="2147483730" r:id="rId5"/>
    <p:sldLayoutId id="2147483731" r:id="rId6"/>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457200" indent="-457200" algn="l" defTabSz="914400" rtl="0" eaLnBrk="1" latinLnBrk="0" hangingPunct="1">
        <a:lnSpc>
          <a:spcPct val="90000"/>
        </a:lnSpc>
        <a:spcBef>
          <a:spcPts val="1000"/>
        </a:spcBef>
        <a:buFontTx/>
        <a:buBlip>
          <a:blip r:embed="rId9"/>
        </a:buBlip>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96" y="0"/>
            <a:ext cx="12185607" cy="6858000"/>
          </a:xfrm>
          <a:prstGeom prst="rect">
            <a:avLst/>
          </a:prstGeom>
        </p:spPr>
      </p:pic>
      <p:sp>
        <p:nvSpPr>
          <p:cNvPr id="2" name="Marcador de título 1"/>
          <p:cNvSpPr>
            <a:spLocks noGrp="1"/>
          </p:cNvSpPr>
          <p:nvPr>
            <p:ph type="title"/>
          </p:nvPr>
        </p:nvSpPr>
        <p:spPr>
          <a:xfrm>
            <a:off x="838200" y="365125"/>
            <a:ext cx="588264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838200" y="1825625"/>
            <a:ext cx="5882640" cy="2731135"/>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8D8E8-4202-40A9-A1DD-EFBD4F3942BE}" type="datetimeFigureOut">
              <a:rPr lang="es-PE" smtClean="0"/>
              <a:t>26/10/2020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E64AA-D2DF-4345-A013-6DF7D2922CB7}" type="slidenum">
              <a:rPr lang="es-PE" smtClean="0"/>
              <a:t>‹Nº›</a:t>
            </a:fld>
            <a:endParaRPr lang="es-PE"/>
          </a:p>
        </p:txBody>
      </p:sp>
    </p:spTree>
    <p:extLst>
      <p:ext uri="{BB962C8B-B14F-4D97-AF65-F5344CB8AC3E}">
        <p14:creationId xmlns:p14="http://schemas.microsoft.com/office/powerpoint/2010/main" val="4267305839"/>
      </p:ext>
    </p:extLst>
  </p:cSld>
  <p:clrMap bg1="lt1" tx1="dk1" bg2="lt2" tx2="dk2" accent1="accent1" accent2="accent2" accent3="accent3" accent4="accent4" accent5="accent5" accent6="accent6" hlink="hlink" folHlink="folHlink"/>
  <p:sldLayoutIdLst>
    <p:sldLayoutId id="2147483734" r:id="rId1"/>
    <p:sldLayoutId id="2147483736" r:id="rId2"/>
    <p:sldLayoutId id="2147483737" r:id="rId3"/>
    <p:sldLayoutId id="2147483738" r:id="rId4"/>
    <p:sldLayoutId id="2147483739" r:id="rId5"/>
    <p:sldLayoutId id="2147483740" r:id="rId6"/>
    <p:sldLayoutId id="2147483741" r:id="rId7"/>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kern="1200">
          <a:solidFill>
            <a:srgbClr val="C00000"/>
          </a:solidFill>
          <a:latin typeface="+mn-lt"/>
          <a:ea typeface="+mj-ea"/>
          <a:cs typeface="+mj-cs"/>
        </a:defRPr>
      </a:lvl1pPr>
    </p:titleStyle>
    <p:bodyStyle>
      <a:lvl1pPr marL="457200" indent="-457200" algn="l" defTabSz="914400" rtl="0" eaLnBrk="1" latinLnBrk="0" hangingPunct="1">
        <a:lnSpc>
          <a:spcPct val="90000"/>
        </a:lnSpc>
        <a:spcBef>
          <a:spcPts val="1000"/>
        </a:spcBef>
        <a:buFontTx/>
        <a:buBlip>
          <a:blip r:embed="rId10"/>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55.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9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hyperlink" Target="mailto:consultasgdr@servir.gob.p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15.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1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D06CB891-0FE3-4A26-890B-CE8924FA4B0E}"/>
              </a:ext>
            </a:extLst>
          </p:cNvPr>
          <p:cNvCxnSpPr/>
          <p:nvPr/>
        </p:nvCxnSpPr>
        <p:spPr>
          <a:xfrm>
            <a:off x="6535341" y="857250"/>
            <a:ext cx="34528" cy="3924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ítulo 1">
            <a:extLst>
              <a:ext uri="{FF2B5EF4-FFF2-40B4-BE49-F238E27FC236}">
                <a16:creationId xmlns:a16="http://schemas.microsoft.com/office/drawing/2014/main" id="{D2A6FBB6-F439-41EE-B4BE-D48D9E495478}"/>
              </a:ext>
            </a:extLst>
          </p:cNvPr>
          <p:cNvSpPr txBox="1">
            <a:spLocks/>
          </p:cNvSpPr>
          <p:nvPr/>
        </p:nvSpPr>
        <p:spPr>
          <a:xfrm>
            <a:off x="3815954" y="2433638"/>
            <a:ext cx="6852047" cy="99536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PE" sz="4800" b="1" dirty="0">
                <a:solidFill>
                  <a:srgbClr val="BC1826"/>
                </a:solidFill>
                <a:latin typeface="Calibri" panose="020F0502020204030204"/>
              </a:rPr>
              <a:t>I Curso Virtual de </a:t>
            </a:r>
          </a:p>
          <a:p>
            <a:pPr>
              <a:defRPr/>
            </a:pPr>
            <a:r>
              <a:rPr lang="es-PE" sz="4800" b="1" dirty="0">
                <a:solidFill>
                  <a:srgbClr val="BC1826"/>
                </a:solidFill>
                <a:latin typeface="Calibri" panose="020F0502020204030204"/>
              </a:rPr>
              <a:t>Gestión del Rendimiento</a:t>
            </a:r>
          </a:p>
        </p:txBody>
      </p:sp>
      <p:sp>
        <p:nvSpPr>
          <p:cNvPr id="7" name="Subtítulo 2">
            <a:extLst>
              <a:ext uri="{FF2B5EF4-FFF2-40B4-BE49-F238E27FC236}">
                <a16:creationId xmlns:a16="http://schemas.microsoft.com/office/drawing/2014/main" id="{683AE3F9-0CB2-452B-B591-DA55AB5987E1}"/>
              </a:ext>
            </a:extLst>
          </p:cNvPr>
          <p:cNvSpPr txBox="1">
            <a:spLocks/>
          </p:cNvSpPr>
          <p:nvPr/>
        </p:nvSpPr>
        <p:spPr>
          <a:xfrm>
            <a:off x="4038468" y="3678155"/>
            <a:ext cx="6407016" cy="4497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s-PE" sz="2800" b="1" dirty="0">
                <a:solidFill>
                  <a:sysClr val="windowText" lastClr="000000"/>
                </a:solidFill>
                <a:latin typeface="Calibri" panose="020F0502020204030204"/>
              </a:rPr>
              <a:t>SESIÓN 03: Etapa de Seguimiento</a:t>
            </a:r>
          </a:p>
        </p:txBody>
      </p:sp>
      <p:pic>
        <p:nvPicPr>
          <p:cNvPr id="8" name="Picture 4" descr="https://www.gob.pe/rails/active_storage/representations/eyJfcmFpbHMiOnsibWVzc2FnZSI6IkJBaHBBZ0kwIiwiZXhwIjpudWxsLCJwdXIiOiJibG9iX2lkIn19--6f23016f2c23a44b53fbbb651362bd76554b4a77/eyJfcmFpbHMiOnsibWVzc2FnZSI6IkJBaDdCam9VY21WemFYcGxYM1J2WDJ4cGJXbDBXd2N3YVVFPSIsImV4cCI6bnVsbCwicHVyIjoidmFyaWF0aW9uIn19--13365af474775053792721a3478f550bd4a3b2f2/logo-Senamhi_gob_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4398" y="186897"/>
            <a:ext cx="1687866" cy="77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85368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0B822758-49A4-4B82-BE3C-97C74D457A14}"/>
              </a:ext>
            </a:extLst>
          </p:cNvPr>
          <p:cNvSpPr txBox="1">
            <a:spLocks/>
          </p:cNvSpPr>
          <p:nvPr/>
        </p:nvSpPr>
        <p:spPr>
          <a:xfrm>
            <a:off x="733529" y="1136215"/>
            <a:ext cx="3910125" cy="652388"/>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3200" b="1" kern="1200">
                <a:solidFill>
                  <a:srgbClr val="C02433"/>
                </a:solidFill>
                <a:latin typeface="+mn-lt"/>
                <a:ea typeface="+mj-ea"/>
                <a:cs typeface="+mj-cs"/>
              </a:defRPr>
            </a:lvl1pPr>
          </a:lstStyle>
          <a:p>
            <a:r>
              <a:rPr lang="es-PE" b="0" dirty="0">
                <a:solidFill>
                  <a:srgbClr val="BF2034"/>
                </a:solidFill>
              </a:rPr>
              <a:t>Aspectos a considerar para el desarrollo de la reunión</a:t>
            </a:r>
          </a:p>
        </p:txBody>
      </p:sp>
      <p:sp>
        <p:nvSpPr>
          <p:cNvPr id="5" name="CuadroTexto 4">
            <a:extLst>
              <a:ext uri="{FF2B5EF4-FFF2-40B4-BE49-F238E27FC236}">
                <a16:creationId xmlns:a16="http://schemas.microsoft.com/office/drawing/2014/main" id="{165AA52E-E310-4F3C-8F0E-7FC2A3F701A9}"/>
              </a:ext>
            </a:extLst>
          </p:cNvPr>
          <p:cNvSpPr txBox="1"/>
          <p:nvPr/>
        </p:nvSpPr>
        <p:spPr>
          <a:xfrm>
            <a:off x="889592" y="2735863"/>
            <a:ext cx="3598001" cy="2308324"/>
          </a:xfrm>
          <a:prstGeom prst="rect">
            <a:avLst/>
          </a:prstGeom>
          <a:noFill/>
        </p:spPr>
        <p:txBody>
          <a:bodyPr wrap="square" rtlCol="0">
            <a:spAutoFit/>
          </a:bodyPr>
          <a:lstStyle/>
          <a:p>
            <a:pPr algn="ctr"/>
            <a:r>
              <a:rPr lang="es-PE" sz="1600" b="1" u="sng" dirty="0"/>
              <a:t>Falta de convocatoria por parte del Evaluador</a:t>
            </a:r>
          </a:p>
          <a:p>
            <a:pPr marL="285750" indent="-285750" algn="just">
              <a:buBlip>
                <a:blip r:embed="rId2"/>
              </a:buBlip>
            </a:pPr>
            <a:r>
              <a:rPr lang="es-PE" sz="1600" dirty="0"/>
              <a:t>El evaluado observa ante la ORH la situación. </a:t>
            </a:r>
          </a:p>
          <a:p>
            <a:pPr marL="285750" indent="-285750" algn="just">
              <a:buBlip>
                <a:blip r:embed="rId2"/>
              </a:buBlip>
            </a:pPr>
            <a:r>
              <a:rPr lang="es-MX" sz="1600" dirty="0"/>
              <a:t>De reincidir, se notifica al superior jerárquico o al titular de la entidad quien dispone  un nuevo seguimiento en un plazo máximo de 5 días calendario.</a:t>
            </a:r>
            <a:endParaRPr lang="es-PE" sz="1600" dirty="0"/>
          </a:p>
        </p:txBody>
      </p:sp>
      <p:pic>
        <p:nvPicPr>
          <p:cNvPr id="4" name="Imagen 3">
            <a:extLst>
              <a:ext uri="{FF2B5EF4-FFF2-40B4-BE49-F238E27FC236}">
                <a16:creationId xmlns:a16="http://schemas.microsoft.com/office/drawing/2014/main" id="{27CDBF67-8A05-4F65-8386-E3F44E09AC97}"/>
              </a:ext>
            </a:extLst>
          </p:cNvPr>
          <p:cNvPicPr>
            <a:picLocks noChangeAspect="1"/>
          </p:cNvPicPr>
          <p:nvPr/>
        </p:nvPicPr>
        <p:blipFill>
          <a:blip r:embed="rId3"/>
          <a:stretch>
            <a:fillRect/>
          </a:stretch>
        </p:blipFill>
        <p:spPr>
          <a:xfrm>
            <a:off x="5506623" y="2013600"/>
            <a:ext cx="5905500" cy="3752850"/>
          </a:xfrm>
          <a:prstGeom prst="rect">
            <a:avLst/>
          </a:prstGeom>
        </p:spPr>
      </p:pic>
    </p:spTree>
    <p:extLst>
      <p:ext uri="{BB962C8B-B14F-4D97-AF65-F5344CB8AC3E}">
        <p14:creationId xmlns:p14="http://schemas.microsoft.com/office/powerpoint/2010/main" val="17157223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D6EB161-71C0-49B7-ABEB-F8F55C717425}"/>
              </a:ext>
            </a:extLst>
          </p:cNvPr>
          <p:cNvSpPr/>
          <p:nvPr/>
        </p:nvSpPr>
        <p:spPr>
          <a:xfrm>
            <a:off x="4994031" y="0"/>
            <a:ext cx="530352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Título 1">
            <a:extLst>
              <a:ext uri="{FF2B5EF4-FFF2-40B4-BE49-F238E27FC236}">
                <a16:creationId xmlns:a16="http://schemas.microsoft.com/office/drawing/2014/main" id="{66A98CF2-AB00-4567-866A-626EA5449FBD}"/>
              </a:ext>
            </a:extLst>
          </p:cNvPr>
          <p:cNvSpPr txBox="1">
            <a:spLocks/>
          </p:cNvSpPr>
          <p:nvPr/>
        </p:nvSpPr>
        <p:spPr>
          <a:xfrm>
            <a:off x="756331" y="1147256"/>
            <a:ext cx="3713180" cy="652388"/>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3200" b="1" kern="1200">
                <a:solidFill>
                  <a:srgbClr val="C02433"/>
                </a:solidFill>
                <a:latin typeface="+mn-lt"/>
                <a:ea typeface="+mj-ea"/>
                <a:cs typeface="+mj-cs"/>
              </a:defRPr>
            </a:lvl1pPr>
          </a:lstStyle>
          <a:p>
            <a:r>
              <a:rPr lang="es-PE" b="0" dirty="0">
                <a:solidFill>
                  <a:srgbClr val="BF2034"/>
                </a:solidFill>
              </a:rPr>
              <a:t>Ejemplos para el registro del Formato Único de GDR</a:t>
            </a:r>
          </a:p>
        </p:txBody>
      </p:sp>
      <p:sp>
        <p:nvSpPr>
          <p:cNvPr id="6" name="CuadroTexto 5">
            <a:extLst>
              <a:ext uri="{FF2B5EF4-FFF2-40B4-BE49-F238E27FC236}">
                <a16:creationId xmlns:a16="http://schemas.microsoft.com/office/drawing/2014/main" id="{6A0E0661-1F97-4B7A-84C9-4956639BD355}"/>
              </a:ext>
            </a:extLst>
          </p:cNvPr>
          <p:cNvSpPr txBox="1"/>
          <p:nvPr/>
        </p:nvSpPr>
        <p:spPr>
          <a:xfrm>
            <a:off x="683985" y="2358700"/>
            <a:ext cx="3857872" cy="3046988"/>
          </a:xfrm>
          <a:prstGeom prst="rect">
            <a:avLst/>
          </a:prstGeom>
          <a:noFill/>
        </p:spPr>
        <p:txBody>
          <a:bodyPr wrap="square" rtlCol="0">
            <a:spAutoFit/>
          </a:bodyPr>
          <a:lstStyle/>
          <a:p>
            <a:pPr algn="just"/>
            <a:r>
              <a:rPr lang="es-PE" sz="1600" dirty="0">
                <a:latin typeface="Calibri" panose="020F0502020204030204" pitchFamily="34" charset="0"/>
              </a:rPr>
              <a:t>El/la evaluador/a registra en la columna “seguimiento y retroalimentación” lo siguiente:</a:t>
            </a:r>
          </a:p>
          <a:p>
            <a:pPr marL="285750" indent="-285750" algn="just">
              <a:buBlip>
                <a:blip r:embed="rId3"/>
              </a:buBlip>
            </a:pPr>
            <a:r>
              <a:rPr lang="es-PE" sz="1600" dirty="0">
                <a:latin typeface="Calibri" panose="020F0502020204030204" pitchFamily="34" charset="0"/>
              </a:rPr>
              <a:t>El nivel de logro alcanzado que puede ser </a:t>
            </a:r>
            <a:r>
              <a:rPr lang="es-PE" sz="1600" b="1" dirty="0">
                <a:latin typeface="Calibri" panose="020F0502020204030204" pitchFamily="34" charset="0"/>
              </a:rPr>
              <a:t>“</a:t>
            </a:r>
            <a:r>
              <a:rPr lang="es-PE" sz="1600" b="1" u="sng" dirty="0">
                <a:latin typeface="Calibri" panose="020F0502020204030204" pitchFamily="34" charset="0"/>
              </a:rPr>
              <a:t>logrado</a:t>
            </a:r>
            <a:r>
              <a:rPr lang="es-PE" sz="1600" b="1" dirty="0">
                <a:latin typeface="Calibri" panose="020F0502020204030204" pitchFamily="34" charset="0"/>
              </a:rPr>
              <a:t>” </a:t>
            </a:r>
            <a:r>
              <a:rPr lang="es-PE" sz="1600" dirty="0">
                <a:latin typeface="Calibri" panose="020F0502020204030204" pitchFamily="34" charset="0"/>
              </a:rPr>
              <a:t>o </a:t>
            </a:r>
            <a:r>
              <a:rPr lang="es-PE" sz="1600" b="1" dirty="0">
                <a:latin typeface="Calibri" panose="020F0502020204030204" pitchFamily="34" charset="0"/>
              </a:rPr>
              <a:t>“</a:t>
            </a:r>
            <a:r>
              <a:rPr lang="es-PE" sz="1600" b="1" u="sng" dirty="0">
                <a:latin typeface="Calibri" panose="020F0502020204030204" pitchFamily="34" charset="0"/>
              </a:rPr>
              <a:t>en proceso de logro</a:t>
            </a:r>
            <a:r>
              <a:rPr lang="es-PE" sz="1600" b="1" dirty="0">
                <a:latin typeface="Calibri" panose="020F0502020204030204" pitchFamily="34" charset="0"/>
              </a:rPr>
              <a:t>”</a:t>
            </a:r>
          </a:p>
          <a:p>
            <a:pPr marL="285750" indent="-285750" algn="just">
              <a:buBlip>
                <a:blip r:embed="rId3"/>
              </a:buBlip>
            </a:pPr>
            <a:r>
              <a:rPr lang="es-PE" sz="1600" dirty="0">
                <a:latin typeface="Calibri" panose="020F0502020204030204" pitchFamily="34" charset="0"/>
              </a:rPr>
              <a:t>Comentarios de retroalimentación y propuestas concretas sobre el nivel de logro.</a:t>
            </a:r>
          </a:p>
          <a:p>
            <a:pPr marL="285750" indent="-285750" algn="just">
              <a:buBlip>
                <a:blip r:embed="rId3"/>
              </a:buBlip>
            </a:pPr>
            <a:r>
              <a:rPr lang="es-PE" sz="1600" dirty="0">
                <a:effectLst/>
                <a:latin typeface="Calibri" panose="020F0502020204030204" pitchFamily="34" charset="0"/>
                <a:ea typeface="Calibri" panose="020F0502020204030204" pitchFamily="34" charset="0"/>
              </a:rPr>
              <a:t>En el plazo final, se</a:t>
            </a:r>
            <a:r>
              <a:rPr lang="es-PE" sz="1600" b="1" dirty="0">
                <a:effectLst/>
                <a:latin typeface="Calibri" panose="020F0502020204030204" pitchFamily="34" charset="0"/>
                <a:ea typeface="Calibri" panose="020F0502020204030204" pitchFamily="34" charset="0"/>
              </a:rPr>
              <a:t> </a:t>
            </a:r>
            <a:r>
              <a:rPr lang="es-PE" sz="1600" dirty="0">
                <a:effectLst/>
                <a:latin typeface="Calibri" panose="020F0502020204030204" pitchFamily="34" charset="0"/>
                <a:ea typeface="Calibri" panose="020F0502020204030204" pitchFamily="34" charset="0"/>
              </a:rPr>
              <a:t>registra </a:t>
            </a:r>
            <a:r>
              <a:rPr lang="es-PE" sz="1600" b="1" u="sng" dirty="0">
                <a:effectLst/>
                <a:latin typeface="Calibri" panose="020F0502020204030204" pitchFamily="34" charset="0"/>
                <a:ea typeface="Calibri" panose="020F0502020204030204" pitchFamily="34" charset="0"/>
              </a:rPr>
              <a:t>“entregado”</a:t>
            </a:r>
            <a:r>
              <a:rPr lang="es-PE" sz="1600" dirty="0">
                <a:effectLst/>
                <a:latin typeface="Calibri" panose="020F0502020204030204" pitchFamily="34" charset="0"/>
                <a:ea typeface="Calibri" panose="020F0502020204030204" pitchFamily="34" charset="0"/>
              </a:rPr>
              <a:t> o se deja en blanco para registrarlo en la sección </a:t>
            </a:r>
            <a:r>
              <a:rPr lang="es-PE" sz="1600" b="1" dirty="0">
                <a:effectLst/>
                <a:latin typeface="Calibri" panose="020F0502020204030204" pitchFamily="34" charset="0"/>
                <a:ea typeface="Calibri" panose="020F0502020204030204" pitchFamily="34" charset="0"/>
              </a:rPr>
              <a:t>“resultados finales”, </a:t>
            </a:r>
            <a:r>
              <a:rPr lang="es-PE" sz="1600" dirty="0">
                <a:effectLst/>
                <a:latin typeface="Calibri" panose="020F0502020204030204" pitchFamily="34" charset="0"/>
                <a:ea typeface="Calibri" panose="020F0502020204030204" pitchFamily="34" charset="0"/>
              </a:rPr>
              <a:t>porque corresponde a la etapa de evaluación.</a:t>
            </a:r>
            <a:endParaRPr lang="es-MX" sz="1600" dirty="0">
              <a:latin typeface="Calibri" panose="020F0502020204030204" pitchFamily="34" charset="0"/>
            </a:endParaRPr>
          </a:p>
        </p:txBody>
      </p:sp>
      <p:graphicFrame>
        <p:nvGraphicFramePr>
          <p:cNvPr id="8" name="Tabla 7">
            <a:extLst>
              <a:ext uri="{FF2B5EF4-FFF2-40B4-BE49-F238E27FC236}">
                <a16:creationId xmlns:a16="http://schemas.microsoft.com/office/drawing/2014/main" id="{BA1077C0-0EE8-4B94-9496-1C37558270E8}"/>
              </a:ext>
            </a:extLst>
          </p:cNvPr>
          <p:cNvGraphicFramePr>
            <a:graphicFrameLocks noGrp="1"/>
          </p:cNvGraphicFramePr>
          <p:nvPr>
            <p:extLst>
              <p:ext uri="{D42A27DB-BD31-4B8C-83A1-F6EECF244321}">
                <p14:modId xmlns:p14="http://schemas.microsoft.com/office/powerpoint/2010/main" val="985774368"/>
              </p:ext>
            </p:extLst>
          </p:nvPr>
        </p:nvGraphicFramePr>
        <p:xfrm>
          <a:off x="5444197" y="2500760"/>
          <a:ext cx="6234457" cy="24739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731323930"/>
                    </a:ext>
                  </a:extLst>
                </a:gridCol>
                <a:gridCol w="4405657">
                  <a:extLst>
                    <a:ext uri="{9D8B030D-6E8A-4147-A177-3AD203B41FA5}">
                      <a16:colId xmlns:a16="http://schemas.microsoft.com/office/drawing/2014/main" val="381045590"/>
                    </a:ext>
                  </a:extLst>
                </a:gridCol>
              </a:tblGrid>
              <a:tr h="370840">
                <a:tc>
                  <a:txBody>
                    <a:bodyPr/>
                    <a:lstStyle/>
                    <a:p>
                      <a:pPr algn="ctr"/>
                      <a:r>
                        <a:rPr lang="es-PE" sz="1600" dirty="0"/>
                        <a:t>Evidencia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s-PE" sz="1600" dirty="0"/>
                        <a:t>Seguimiento y retroalimentación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344689815"/>
                  </a:ext>
                </a:extLst>
              </a:tr>
              <a:tr h="370840">
                <a:tc>
                  <a:txBody>
                    <a:bodyPr/>
                    <a:lstStyle/>
                    <a:p>
                      <a:pPr algn="just"/>
                      <a:r>
                        <a:rPr lang="es-MX" sz="1400" dirty="0"/>
                        <a:t>Informe de cierre de la etapa de Planificación.</a:t>
                      </a:r>
                      <a:endParaRPr lang="es-PE"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PE" sz="1400" dirty="0"/>
                        <a:t>EN PROCESO DE LOGRO. El servidor reporta que no ha logrado la meta porque algunos servidores no han finalizado la fijación de metas. Se sugiere agendar reuniones personalizadas para identificar la dificultad y realizar alternativas de solución.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2902739"/>
                  </a:ext>
                </a:extLst>
              </a:tr>
              <a:tr h="370840">
                <a:tc>
                  <a:txBody>
                    <a:bodyPr/>
                    <a:lstStyle/>
                    <a:p>
                      <a:pPr algn="just"/>
                      <a:r>
                        <a:rPr lang="es-MX" sz="1400" dirty="0"/>
                        <a:t>Propuesta de Plan de Vigilancia, Prevención y control de COVID.19 de la entidad (parcial)</a:t>
                      </a:r>
                      <a:endParaRPr lang="es-PE"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PE" sz="1400" dirty="0"/>
                        <a:t>LOGRADO. La servidora logró finalizar la propuesta del plan y se encuentra realizando la programación para el taller de validación.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5240836"/>
                  </a:ext>
                </a:extLst>
              </a:tr>
            </a:tbl>
          </a:graphicData>
        </a:graphic>
      </p:graphicFrame>
      <p:sp>
        <p:nvSpPr>
          <p:cNvPr id="10" name="Rectángulo 9">
            <a:extLst>
              <a:ext uri="{FF2B5EF4-FFF2-40B4-BE49-F238E27FC236}">
                <a16:creationId xmlns:a16="http://schemas.microsoft.com/office/drawing/2014/main" id="{BF27DD05-7286-4DE4-B6B8-08E1A5A774CC}"/>
              </a:ext>
            </a:extLst>
          </p:cNvPr>
          <p:cNvSpPr/>
          <p:nvPr/>
        </p:nvSpPr>
        <p:spPr>
          <a:xfrm>
            <a:off x="7244862" y="2500760"/>
            <a:ext cx="4433792" cy="24739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a:p>
        </p:txBody>
      </p:sp>
    </p:spTree>
    <p:extLst>
      <p:ext uri="{BB962C8B-B14F-4D97-AF65-F5344CB8AC3E}">
        <p14:creationId xmlns:p14="http://schemas.microsoft.com/office/powerpoint/2010/main" val="34225763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90C207E2-07BB-4174-84B3-6B79E98BBB1A}"/>
              </a:ext>
            </a:extLst>
          </p:cNvPr>
          <p:cNvGraphicFramePr/>
          <p:nvPr>
            <p:extLst>
              <p:ext uri="{D42A27DB-BD31-4B8C-83A1-F6EECF244321}">
                <p14:modId xmlns:p14="http://schemas.microsoft.com/office/powerpoint/2010/main" val="3679062931"/>
              </p:ext>
            </p:extLst>
          </p:nvPr>
        </p:nvGraphicFramePr>
        <p:xfrm>
          <a:off x="962230" y="1275141"/>
          <a:ext cx="9560143" cy="4742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a:extLst>
              <a:ext uri="{FF2B5EF4-FFF2-40B4-BE49-F238E27FC236}">
                <a16:creationId xmlns:a16="http://schemas.microsoft.com/office/drawing/2014/main" id="{769E2D62-0D63-41A7-9DF1-9E0D9DE268DD}"/>
              </a:ext>
            </a:extLst>
          </p:cNvPr>
          <p:cNvSpPr txBox="1">
            <a:spLocks/>
          </p:cNvSpPr>
          <p:nvPr/>
        </p:nvSpPr>
        <p:spPr>
          <a:xfrm>
            <a:off x="839980" y="619237"/>
            <a:ext cx="10512040" cy="516608"/>
          </a:xfrm>
          <a:prstGeom prst="rect">
            <a:avLst/>
          </a:prstGeom>
        </p:spPr>
        <p:txBody>
          <a:bodyPr/>
          <a:lstStyle>
            <a:lvl1pPr algn="ctr" defTabSz="914400" rtl="0" eaLnBrk="1" latinLnBrk="0" hangingPunct="1">
              <a:lnSpc>
                <a:spcPct val="90000"/>
              </a:lnSpc>
              <a:spcBef>
                <a:spcPct val="0"/>
              </a:spcBef>
              <a:buNone/>
              <a:defRPr sz="3200" b="1" kern="1200">
                <a:solidFill>
                  <a:srgbClr val="C02433"/>
                </a:solidFill>
                <a:latin typeface="+mn-lt"/>
                <a:ea typeface="+mj-ea"/>
                <a:cs typeface="+mj-cs"/>
              </a:defRPr>
            </a:lvl1pPr>
          </a:lstStyle>
          <a:p>
            <a:r>
              <a:rPr lang="es-PE" dirty="0">
                <a:solidFill>
                  <a:srgbClr val="BF2034"/>
                </a:solidFill>
              </a:rPr>
              <a:t>3. Identificación de dificultades y oportunidades de mejora</a:t>
            </a:r>
          </a:p>
        </p:txBody>
      </p:sp>
      <p:sp>
        <p:nvSpPr>
          <p:cNvPr id="9" name="CuadroTexto 8">
            <a:extLst>
              <a:ext uri="{FF2B5EF4-FFF2-40B4-BE49-F238E27FC236}">
                <a16:creationId xmlns:a16="http://schemas.microsoft.com/office/drawing/2014/main" id="{973BC34C-288A-47F7-89A0-9D4BDA6364BA}"/>
              </a:ext>
            </a:extLst>
          </p:cNvPr>
          <p:cNvSpPr txBox="1"/>
          <p:nvPr/>
        </p:nvSpPr>
        <p:spPr>
          <a:xfrm>
            <a:off x="9792188" y="4337113"/>
            <a:ext cx="1903943" cy="1169551"/>
          </a:xfrm>
          <a:prstGeom prst="rect">
            <a:avLst/>
          </a:prstGeom>
          <a:noFill/>
        </p:spPr>
        <p:txBody>
          <a:bodyPr wrap="square">
            <a:spAutoFit/>
          </a:bodyPr>
          <a:lstStyle/>
          <a:p>
            <a:pPr algn="ctr"/>
            <a:r>
              <a:rPr lang="es-ES" sz="1400" dirty="0"/>
              <a:t>Recuerde: El seguimiento es la única etapa donde pueden modificarse las metas establecidas</a:t>
            </a:r>
            <a:endParaRPr lang="es-PE" sz="1400" dirty="0"/>
          </a:p>
        </p:txBody>
      </p:sp>
      <p:sp>
        <p:nvSpPr>
          <p:cNvPr id="11" name="Cerrar llave 10">
            <a:extLst>
              <a:ext uri="{FF2B5EF4-FFF2-40B4-BE49-F238E27FC236}">
                <a16:creationId xmlns:a16="http://schemas.microsoft.com/office/drawing/2014/main" id="{B4B3C41B-58E9-453E-9466-E74B221D2765}"/>
              </a:ext>
            </a:extLst>
          </p:cNvPr>
          <p:cNvSpPr/>
          <p:nvPr/>
        </p:nvSpPr>
        <p:spPr>
          <a:xfrm>
            <a:off x="9257751" y="3902831"/>
            <a:ext cx="393945" cy="2114979"/>
          </a:xfrm>
          <a:prstGeom prst="rightBrace">
            <a:avLst>
              <a:gd name="adj1" fmla="val 8333"/>
              <a:gd name="adj2" fmla="val 48127"/>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13" name="CuadroTexto 12">
            <a:extLst>
              <a:ext uri="{FF2B5EF4-FFF2-40B4-BE49-F238E27FC236}">
                <a16:creationId xmlns:a16="http://schemas.microsoft.com/office/drawing/2014/main" id="{853365F1-19A4-46E7-A66B-2F693D0688D2}"/>
              </a:ext>
            </a:extLst>
          </p:cNvPr>
          <p:cNvSpPr txBox="1"/>
          <p:nvPr/>
        </p:nvSpPr>
        <p:spPr>
          <a:xfrm>
            <a:off x="602655" y="6137301"/>
            <a:ext cx="9189533" cy="646331"/>
          </a:xfrm>
          <a:prstGeom prst="rect">
            <a:avLst/>
          </a:prstGeom>
          <a:noFill/>
        </p:spPr>
        <p:txBody>
          <a:bodyPr wrap="square" rtlCol="0">
            <a:spAutoFit/>
          </a:bodyPr>
          <a:lstStyle/>
          <a:p>
            <a:pPr algn="just"/>
            <a:r>
              <a:rPr lang="es-PE" sz="1200" dirty="0">
                <a:latin typeface="Calibri" panose="020F0502020204030204" pitchFamily="34" charset="0"/>
              </a:rPr>
              <a:t>Durante esta etapa se puede:</a:t>
            </a:r>
          </a:p>
          <a:p>
            <a:pPr marL="285750" indent="-285750" algn="just">
              <a:buBlip>
                <a:blip r:embed="rId7"/>
              </a:buBlip>
            </a:pPr>
            <a:r>
              <a:rPr lang="es-PE" sz="1200" dirty="0">
                <a:latin typeface="Calibri" panose="020F0502020204030204" pitchFamily="34" charset="0"/>
              </a:rPr>
              <a:t>Implementar mejoras a nivel de puesto, área o entidad, en coordinación con el directivo y/o mando medio.</a:t>
            </a:r>
            <a:endParaRPr lang="es-PE" sz="1200" b="1" dirty="0">
              <a:latin typeface="Calibri" panose="020F0502020204030204" pitchFamily="34" charset="0"/>
            </a:endParaRPr>
          </a:p>
          <a:p>
            <a:pPr marL="285750" indent="-285750" algn="just">
              <a:buBlip>
                <a:blip r:embed="rId7"/>
              </a:buBlip>
            </a:pPr>
            <a:r>
              <a:rPr lang="es-PE" sz="1200" dirty="0">
                <a:effectLst/>
                <a:latin typeface="Calibri" panose="020F0502020204030204" pitchFamily="34" charset="0"/>
                <a:ea typeface="Calibri" panose="020F0502020204030204" pitchFamily="34" charset="0"/>
              </a:rPr>
              <a:t>La ORH notifica consideraciones para las mejoras a implementarse (criterios para la calificación de Rendimiento distinguido)</a:t>
            </a:r>
            <a:endParaRPr lang="es-MX" sz="1200" b="1" dirty="0">
              <a:latin typeface="Calibri" panose="020F0502020204030204" pitchFamily="34" charset="0"/>
            </a:endParaRPr>
          </a:p>
        </p:txBody>
      </p:sp>
      <p:sp>
        <p:nvSpPr>
          <p:cNvPr id="15" name="CuadroTexto 14">
            <a:extLst>
              <a:ext uri="{FF2B5EF4-FFF2-40B4-BE49-F238E27FC236}">
                <a16:creationId xmlns:a16="http://schemas.microsoft.com/office/drawing/2014/main" id="{D5E73664-3E99-4E01-BCFA-925F1C2249A4}"/>
              </a:ext>
            </a:extLst>
          </p:cNvPr>
          <p:cNvSpPr txBox="1"/>
          <p:nvPr/>
        </p:nvSpPr>
        <p:spPr>
          <a:xfrm>
            <a:off x="3915919" y="4230375"/>
            <a:ext cx="327334" cy="369332"/>
          </a:xfrm>
          <a:prstGeom prst="rect">
            <a:avLst/>
          </a:prstGeom>
          <a:noFill/>
        </p:spPr>
        <p:txBody>
          <a:bodyPr wrap="none" rtlCol="0">
            <a:spAutoFit/>
          </a:bodyPr>
          <a:lstStyle/>
          <a:p>
            <a:r>
              <a:rPr lang="es-PE" dirty="0"/>
              <a:t>si</a:t>
            </a:r>
          </a:p>
        </p:txBody>
      </p:sp>
      <p:sp>
        <p:nvSpPr>
          <p:cNvPr id="17" name="CuadroTexto 16">
            <a:extLst>
              <a:ext uri="{FF2B5EF4-FFF2-40B4-BE49-F238E27FC236}">
                <a16:creationId xmlns:a16="http://schemas.microsoft.com/office/drawing/2014/main" id="{377B4202-575B-42B3-98D8-D141066EC7FD}"/>
              </a:ext>
            </a:extLst>
          </p:cNvPr>
          <p:cNvSpPr txBox="1"/>
          <p:nvPr/>
        </p:nvSpPr>
        <p:spPr>
          <a:xfrm>
            <a:off x="3865425" y="4733698"/>
            <a:ext cx="428322" cy="369332"/>
          </a:xfrm>
          <a:prstGeom prst="rect">
            <a:avLst/>
          </a:prstGeom>
          <a:noFill/>
        </p:spPr>
        <p:txBody>
          <a:bodyPr wrap="none" rtlCol="0">
            <a:spAutoFit/>
          </a:bodyPr>
          <a:lstStyle/>
          <a:p>
            <a:r>
              <a:rPr lang="es-PE" dirty="0"/>
              <a:t>no</a:t>
            </a:r>
          </a:p>
        </p:txBody>
      </p:sp>
    </p:spTree>
    <p:extLst>
      <p:ext uri="{BB962C8B-B14F-4D97-AF65-F5344CB8AC3E}">
        <p14:creationId xmlns:p14="http://schemas.microsoft.com/office/powerpoint/2010/main" val="11266012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55AE8BF2-C42F-4B65-94F8-FFA179D9FC48}"/>
              </a:ext>
            </a:extLst>
          </p:cNvPr>
          <p:cNvGrpSpPr/>
          <p:nvPr/>
        </p:nvGrpSpPr>
        <p:grpSpPr>
          <a:xfrm>
            <a:off x="438390" y="3304949"/>
            <a:ext cx="8480532" cy="625955"/>
            <a:chOff x="717445" y="5514761"/>
            <a:chExt cx="7709441" cy="625955"/>
          </a:xfrm>
        </p:grpSpPr>
        <p:sp>
          <p:nvSpPr>
            <p:cNvPr id="3" name="Chevron 5">
              <a:extLst>
                <a:ext uri="{FF2B5EF4-FFF2-40B4-BE49-F238E27FC236}">
                  <a16:creationId xmlns:a16="http://schemas.microsoft.com/office/drawing/2014/main" id="{84859AD7-541F-498F-8726-5D3EAA7002AA}"/>
                </a:ext>
              </a:extLst>
            </p:cNvPr>
            <p:cNvSpPr/>
            <p:nvPr/>
          </p:nvSpPr>
          <p:spPr>
            <a:xfrm>
              <a:off x="717445" y="5525145"/>
              <a:ext cx="2744517" cy="615571"/>
            </a:xfrm>
            <a:prstGeom prst="chevron">
              <a:avLst>
                <a:gd name="adj" fmla="val 6851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r>
                <a:rPr lang="en-US" sz="2400" b="1" dirty="0">
                  <a:solidFill>
                    <a:schemeClr val="tx1"/>
                  </a:solidFill>
                  <a:latin typeface="Lato Regular" panose="020F0502020204030203" pitchFamily="34" charset="77"/>
                </a:rPr>
                <a:t>Planificación</a:t>
              </a:r>
            </a:p>
          </p:txBody>
        </p:sp>
        <p:sp>
          <p:nvSpPr>
            <p:cNvPr id="4" name="Chevron 61">
              <a:extLst>
                <a:ext uri="{FF2B5EF4-FFF2-40B4-BE49-F238E27FC236}">
                  <a16:creationId xmlns:a16="http://schemas.microsoft.com/office/drawing/2014/main" id="{7468BF3D-5F63-44F8-A1FA-3344462B6865}"/>
                </a:ext>
              </a:extLst>
            </p:cNvPr>
            <p:cNvSpPr/>
            <p:nvPr/>
          </p:nvSpPr>
          <p:spPr>
            <a:xfrm>
              <a:off x="5682369" y="5514761"/>
              <a:ext cx="2744517" cy="615571"/>
            </a:xfrm>
            <a:prstGeom prst="chevron">
              <a:avLst>
                <a:gd name="adj" fmla="val 6851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r>
                <a:rPr lang="en-US" sz="2400" b="1" dirty="0">
                  <a:solidFill>
                    <a:schemeClr val="tx1"/>
                  </a:solidFill>
                  <a:latin typeface="Lato Regular" panose="020F0502020204030203" pitchFamily="34" charset="77"/>
                </a:rPr>
                <a:t>Evaluación</a:t>
              </a:r>
            </a:p>
          </p:txBody>
        </p:sp>
        <p:sp>
          <p:nvSpPr>
            <p:cNvPr id="5" name="Chevron 69">
              <a:extLst>
                <a:ext uri="{FF2B5EF4-FFF2-40B4-BE49-F238E27FC236}">
                  <a16:creationId xmlns:a16="http://schemas.microsoft.com/office/drawing/2014/main" id="{95BA2A78-C4DC-4AEB-8F95-7349AA0338B4}"/>
                </a:ext>
              </a:extLst>
            </p:cNvPr>
            <p:cNvSpPr/>
            <p:nvPr/>
          </p:nvSpPr>
          <p:spPr>
            <a:xfrm>
              <a:off x="3199907" y="5519953"/>
              <a:ext cx="2744517" cy="615571"/>
            </a:xfrm>
            <a:prstGeom prst="chevron">
              <a:avLst>
                <a:gd name="adj" fmla="val 68519"/>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r>
                <a:rPr lang="en-US" sz="2400" b="1" dirty="0">
                  <a:solidFill>
                    <a:schemeClr val="tx1"/>
                  </a:solidFill>
                  <a:latin typeface="Lato Regular" panose="020F0502020204030203" pitchFamily="34" charset="77"/>
                </a:rPr>
                <a:t>Seguimiento</a:t>
              </a:r>
            </a:p>
          </p:txBody>
        </p:sp>
      </p:grpSp>
      <p:sp>
        <p:nvSpPr>
          <p:cNvPr id="6" name="Cerrar llave 5">
            <a:extLst>
              <a:ext uri="{FF2B5EF4-FFF2-40B4-BE49-F238E27FC236}">
                <a16:creationId xmlns:a16="http://schemas.microsoft.com/office/drawing/2014/main" id="{183474C5-7702-4E9C-97ED-F6B73C668D01}"/>
              </a:ext>
            </a:extLst>
          </p:cNvPr>
          <p:cNvSpPr/>
          <p:nvPr/>
        </p:nvSpPr>
        <p:spPr>
          <a:xfrm rot="5400000">
            <a:off x="3047285" y="1311627"/>
            <a:ext cx="369354" cy="5587144"/>
          </a:xfrm>
          <a:prstGeom prst="rightBrace">
            <a:avLst>
              <a:gd name="adj1" fmla="val 8333"/>
              <a:gd name="adj2" fmla="val 50538"/>
            </a:avLst>
          </a:prstGeom>
          <a:noFill/>
          <a:ln w="28575">
            <a:solidFill>
              <a:srgbClr val="BF203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solidFill>
                <a:srgbClr val="BF2034"/>
              </a:solidFill>
            </a:endParaRPr>
          </a:p>
        </p:txBody>
      </p:sp>
      <p:sp>
        <p:nvSpPr>
          <p:cNvPr id="7" name="Título 1">
            <a:extLst>
              <a:ext uri="{FF2B5EF4-FFF2-40B4-BE49-F238E27FC236}">
                <a16:creationId xmlns:a16="http://schemas.microsoft.com/office/drawing/2014/main" id="{7B31A58D-2C1C-4E4D-A250-9A12147ED2FF}"/>
              </a:ext>
            </a:extLst>
          </p:cNvPr>
          <p:cNvSpPr txBox="1">
            <a:spLocks/>
          </p:cNvSpPr>
          <p:nvPr/>
        </p:nvSpPr>
        <p:spPr>
          <a:xfrm>
            <a:off x="150355" y="443763"/>
            <a:ext cx="8166523" cy="595325"/>
          </a:xfrm>
          <a:prstGeom prst="rect">
            <a:avLst/>
          </a:prstGeom>
        </p:spPr>
        <p:txBody>
          <a:bodyPr/>
          <a:lstStyle>
            <a:lvl1pPr algn="ctr" defTabSz="914400" rtl="0" eaLnBrk="1" latinLnBrk="0" hangingPunct="1">
              <a:lnSpc>
                <a:spcPct val="90000"/>
              </a:lnSpc>
              <a:spcBef>
                <a:spcPct val="0"/>
              </a:spcBef>
              <a:buNone/>
              <a:defRPr sz="3200" b="1" kern="1200">
                <a:solidFill>
                  <a:srgbClr val="C02433"/>
                </a:solidFill>
                <a:latin typeface="+mn-lt"/>
                <a:ea typeface="+mj-ea"/>
                <a:cs typeface="+mj-cs"/>
              </a:defRPr>
            </a:lvl1pPr>
          </a:lstStyle>
          <a:p>
            <a:r>
              <a:rPr lang="es-PE" dirty="0">
                <a:solidFill>
                  <a:srgbClr val="BF2034"/>
                </a:solidFill>
              </a:rPr>
              <a:t>4. Conformación del CIE</a:t>
            </a:r>
          </a:p>
        </p:txBody>
      </p:sp>
      <p:sp>
        <p:nvSpPr>
          <p:cNvPr id="8" name="CuadroTexto 7">
            <a:extLst>
              <a:ext uri="{FF2B5EF4-FFF2-40B4-BE49-F238E27FC236}">
                <a16:creationId xmlns:a16="http://schemas.microsoft.com/office/drawing/2014/main" id="{04E35C40-3532-4653-BA18-7982E035FCB1}"/>
              </a:ext>
            </a:extLst>
          </p:cNvPr>
          <p:cNvSpPr txBox="1"/>
          <p:nvPr/>
        </p:nvSpPr>
        <p:spPr>
          <a:xfrm>
            <a:off x="831508" y="1954494"/>
            <a:ext cx="5194027" cy="830997"/>
          </a:xfrm>
          <a:prstGeom prst="rect">
            <a:avLst/>
          </a:prstGeom>
          <a:noFill/>
        </p:spPr>
        <p:txBody>
          <a:bodyPr wrap="square">
            <a:spAutoFit/>
          </a:bodyPr>
          <a:lstStyle/>
          <a:p>
            <a:pPr algn="just"/>
            <a:r>
              <a:rPr lang="es-MX" sz="1600" dirty="0">
                <a:latin typeface="Calibri" panose="020F0502020204030204" pitchFamily="34" charset="0"/>
              </a:rPr>
              <a:t>El CIE es la instancia encargada de confirmar la calificación otorgada en la Etapa de Evaluación, cuando un/a evaluado/a así lo solicite. </a:t>
            </a:r>
            <a:endParaRPr lang="es-PE" sz="1600" dirty="0"/>
          </a:p>
        </p:txBody>
      </p:sp>
      <p:sp>
        <p:nvSpPr>
          <p:cNvPr id="9" name="CuadroTexto 8">
            <a:extLst>
              <a:ext uri="{FF2B5EF4-FFF2-40B4-BE49-F238E27FC236}">
                <a16:creationId xmlns:a16="http://schemas.microsoft.com/office/drawing/2014/main" id="{05ACE830-5299-4EFC-85CC-977A1401B5CB}"/>
              </a:ext>
            </a:extLst>
          </p:cNvPr>
          <p:cNvSpPr txBox="1"/>
          <p:nvPr/>
        </p:nvSpPr>
        <p:spPr>
          <a:xfrm>
            <a:off x="890145" y="4345728"/>
            <a:ext cx="1504273" cy="1107996"/>
          </a:xfrm>
          <a:prstGeom prst="rect">
            <a:avLst/>
          </a:prstGeom>
          <a:noFill/>
        </p:spPr>
        <p:txBody>
          <a:bodyPr wrap="square">
            <a:spAutoFit/>
          </a:bodyPr>
          <a:lstStyle/>
          <a:p>
            <a:pPr algn="ctr"/>
            <a:r>
              <a:rPr lang="es-MX" sz="1100" b="1" u="sng" dirty="0">
                <a:latin typeface="Calibri" panose="020F0502020204030204" pitchFamily="34" charset="0"/>
              </a:rPr>
              <a:t>1er integrante:</a:t>
            </a:r>
            <a:r>
              <a:rPr lang="es-MX" sz="1100" dirty="0">
                <a:latin typeface="Calibri" panose="020F0502020204030204" pitchFamily="34" charset="0"/>
              </a:rPr>
              <a:t> </a:t>
            </a:r>
          </a:p>
          <a:p>
            <a:pPr algn="just"/>
            <a:r>
              <a:rPr lang="es-MX" sz="1100" dirty="0">
                <a:latin typeface="Calibri" panose="020F0502020204030204" pitchFamily="34" charset="0"/>
              </a:rPr>
              <a:t>Responsable de la ORH y un suplente.</a:t>
            </a:r>
          </a:p>
          <a:p>
            <a:pPr algn="just"/>
            <a:r>
              <a:rPr lang="es-MX" sz="1100" dirty="0">
                <a:latin typeface="Calibri" panose="020F0502020204030204" pitchFamily="34" charset="0"/>
              </a:rPr>
              <a:t>Designado por 2 años</a:t>
            </a:r>
          </a:p>
          <a:p>
            <a:pPr algn="just"/>
            <a:r>
              <a:rPr lang="es-MX" sz="1100" dirty="0">
                <a:latin typeface="Calibri" panose="020F0502020204030204" pitchFamily="34" charset="0"/>
              </a:rPr>
              <a:t>Ratificado por el titular de la entidad.</a:t>
            </a:r>
          </a:p>
        </p:txBody>
      </p:sp>
      <p:sp>
        <p:nvSpPr>
          <p:cNvPr id="10" name="CuadroTexto 9">
            <a:extLst>
              <a:ext uri="{FF2B5EF4-FFF2-40B4-BE49-F238E27FC236}">
                <a16:creationId xmlns:a16="http://schemas.microsoft.com/office/drawing/2014/main" id="{6519AD8A-4EFB-4580-8027-52D07BFD1AEA}"/>
              </a:ext>
            </a:extLst>
          </p:cNvPr>
          <p:cNvSpPr txBox="1"/>
          <p:nvPr/>
        </p:nvSpPr>
        <p:spPr>
          <a:xfrm>
            <a:off x="3687114" y="4425703"/>
            <a:ext cx="2108356" cy="938719"/>
          </a:xfrm>
          <a:prstGeom prst="rect">
            <a:avLst/>
          </a:prstGeom>
          <a:noFill/>
          <a:ln>
            <a:solidFill>
              <a:schemeClr val="accent2">
                <a:lumMod val="60000"/>
                <a:lumOff val="40000"/>
              </a:schemeClr>
            </a:solidFill>
          </a:ln>
          <a:effectLst>
            <a:glow rad="101600">
              <a:schemeClr val="accent2">
                <a:satMod val="175000"/>
                <a:alpha val="40000"/>
              </a:schemeClr>
            </a:glow>
          </a:effectLst>
        </p:spPr>
        <p:txBody>
          <a:bodyPr wrap="square">
            <a:spAutoFit/>
          </a:bodyPr>
          <a:lstStyle/>
          <a:p>
            <a:pPr algn="ctr"/>
            <a:r>
              <a:rPr lang="es-MX" sz="1100" b="1" u="sng" dirty="0">
                <a:latin typeface="Calibri" panose="020F0502020204030204" pitchFamily="34" charset="0"/>
              </a:rPr>
              <a:t>2do integrante:</a:t>
            </a:r>
            <a:r>
              <a:rPr lang="es-MX" sz="1100" dirty="0">
                <a:latin typeface="Calibri" panose="020F0502020204030204" pitchFamily="34" charset="0"/>
              </a:rPr>
              <a:t> </a:t>
            </a:r>
          </a:p>
          <a:p>
            <a:pPr algn="just"/>
            <a:r>
              <a:rPr lang="es-MX" sz="1100" dirty="0">
                <a:latin typeface="Calibri" panose="020F0502020204030204" pitchFamily="34" charset="0"/>
              </a:rPr>
              <a:t>Representante  de los evaluados por cada segmento</a:t>
            </a:r>
          </a:p>
          <a:p>
            <a:pPr algn="just"/>
            <a:r>
              <a:rPr lang="es-MX" sz="1100" dirty="0">
                <a:latin typeface="Calibri" panose="020F0502020204030204" pitchFamily="34" charset="0"/>
              </a:rPr>
              <a:t>proceso eleccionario/designación</a:t>
            </a:r>
          </a:p>
          <a:p>
            <a:pPr algn="just"/>
            <a:r>
              <a:rPr lang="es-MX" sz="1100" dirty="0">
                <a:latin typeface="Calibri" panose="020F0502020204030204" pitchFamily="34" charset="0"/>
              </a:rPr>
              <a:t>Vigencia de 2 años no renovables.</a:t>
            </a:r>
          </a:p>
        </p:txBody>
      </p:sp>
      <p:sp>
        <p:nvSpPr>
          <p:cNvPr id="11" name="CuadroTexto 10">
            <a:extLst>
              <a:ext uri="{FF2B5EF4-FFF2-40B4-BE49-F238E27FC236}">
                <a16:creationId xmlns:a16="http://schemas.microsoft.com/office/drawing/2014/main" id="{51053485-B7F5-4050-9BB7-AA95FF0CF616}"/>
              </a:ext>
            </a:extLst>
          </p:cNvPr>
          <p:cNvSpPr txBox="1"/>
          <p:nvPr/>
        </p:nvSpPr>
        <p:spPr>
          <a:xfrm>
            <a:off x="6066188" y="4345728"/>
            <a:ext cx="1969731" cy="1107996"/>
          </a:xfrm>
          <a:prstGeom prst="rect">
            <a:avLst/>
          </a:prstGeom>
          <a:noFill/>
        </p:spPr>
        <p:txBody>
          <a:bodyPr wrap="square">
            <a:spAutoFit/>
          </a:bodyPr>
          <a:lstStyle/>
          <a:p>
            <a:pPr algn="ctr"/>
            <a:r>
              <a:rPr lang="es-MX" sz="1100" b="1" u="sng" dirty="0">
                <a:latin typeface="Calibri" panose="020F0502020204030204" pitchFamily="34" charset="0"/>
              </a:rPr>
              <a:t>3er integrante</a:t>
            </a:r>
          </a:p>
          <a:p>
            <a:pPr algn="just"/>
            <a:r>
              <a:rPr lang="es-MX" sz="1100" dirty="0">
                <a:latin typeface="Calibri" panose="020F0502020204030204" pitchFamily="34" charset="0"/>
              </a:rPr>
              <a:t>Representante del directivo del O/UO en donde fue evaluado el servidor que solicita confirmación de su calificación. (Es designado)</a:t>
            </a:r>
            <a:endParaRPr lang="es-PE" sz="1100" dirty="0"/>
          </a:p>
        </p:txBody>
      </p:sp>
      <p:sp>
        <p:nvSpPr>
          <p:cNvPr id="12" name="Llamada rectangular redondeada 11">
            <a:extLst>
              <a:ext uri="{FF2B5EF4-FFF2-40B4-BE49-F238E27FC236}">
                <a16:creationId xmlns:a16="http://schemas.microsoft.com/office/drawing/2014/main" id="{4F8F1DCD-9DFF-4D72-98AB-3B9A4B5BA35B}"/>
              </a:ext>
            </a:extLst>
          </p:cNvPr>
          <p:cNvSpPr/>
          <p:nvPr/>
        </p:nvSpPr>
        <p:spPr>
          <a:xfrm>
            <a:off x="8881591" y="1425587"/>
            <a:ext cx="2672861" cy="1795807"/>
          </a:xfrm>
          <a:prstGeom prst="wedgeRoundRectCallout">
            <a:avLst>
              <a:gd name="adj1" fmla="val -2084"/>
              <a:gd name="adj2" fmla="val 77134"/>
              <a:gd name="adj3" fmla="val 16667"/>
            </a:avLst>
          </a:prstGeom>
          <a:solidFill>
            <a:schemeClr val="bg1"/>
          </a:solidFill>
          <a:ln>
            <a:solidFill>
              <a:schemeClr val="accent3">
                <a:lumMod val="60000"/>
                <a:lumOff val="40000"/>
              </a:schemeClr>
            </a:solidFill>
          </a:ln>
          <a:effectLst>
            <a:glow rad="101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es-MX" sz="1300" dirty="0">
                <a:solidFill>
                  <a:schemeClr val="tx1"/>
                </a:solidFill>
              </a:rPr>
              <a:t>Los/as candidatos/as a representantes de los evaluados/as deben haber superado el periodo de 3 meses en el puesto. Si son elegidos/as, deben estar en pleno ejercicio de sus derechos para poder ejercer su representación.</a:t>
            </a:r>
          </a:p>
        </p:txBody>
      </p:sp>
      <p:pic>
        <p:nvPicPr>
          <p:cNvPr id="13" name="Imagen 6">
            <a:extLst>
              <a:ext uri="{FF2B5EF4-FFF2-40B4-BE49-F238E27FC236}">
                <a16:creationId xmlns:a16="http://schemas.microsoft.com/office/drawing/2014/main" id="{58D756D2-B17C-40C4-91F3-B7B3B3B51C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3958" y="3664742"/>
            <a:ext cx="1889368" cy="2096682"/>
          </a:xfrm>
          <a:prstGeom prst="rect">
            <a:avLst/>
          </a:prstGeom>
          <a:noFill/>
          <a:ln>
            <a:noFill/>
          </a:ln>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53">
            <a:extLst>
              <a:ext uri="{FF2B5EF4-FFF2-40B4-BE49-F238E27FC236}">
                <a16:creationId xmlns:a16="http://schemas.microsoft.com/office/drawing/2014/main" id="{22E7D8E6-19A2-46A1-ABBE-12DFB3CF82F4}"/>
              </a:ext>
            </a:extLst>
          </p:cNvPr>
          <p:cNvSpPr>
            <a:spLocks noEditPoints="1"/>
          </p:cNvSpPr>
          <p:nvPr/>
        </p:nvSpPr>
        <p:spPr bwMode="auto">
          <a:xfrm>
            <a:off x="2633397" y="4468761"/>
            <a:ext cx="939233" cy="852605"/>
          </a:xfrm>
          <a:custGeom>
            <a:avLst/>
            <a:gdLst>
              <a:gd name="T0" fmla="*/ 132 w 176"/>
              <a:gd name="T1" fmla="*/ 98 h 160"/>
              <a:gd name="T2" fmla="*/ 143 w 176"/>
              <a:gd name="T3" fmla="*/ 60 h 160"/>
              <a:gd name="T4" fmla="*/ 131 w 176"/>
              <a:gd name="T5" fmla="*/ 11 h 160"/>
              <a:gd name="T6" fmla="*/ 104 w 176"/>
              <a:gd name="T7" fmla="*/ 11 h 160"/>
              <a:gd name="T8" fmla="*/ 107 w 176"/>
              <a:gd name="T9" fmla="*/ 18 h 160"/>
              <a:gd name="T10" fmla="*/ 127 w 176"/>
              <a:gd name="T11" fmla="*/ 18 h 160"/>
              <a:gd name="T12" fmla="*/ 137 w 176"/>
              <a:gd name="T13" fmla="*/ 55 h 160"/>
              <a:gd name="T14" fmla="*/ 136 w 176"/>
              <a:gd name="T15" fmla="*/ 72 h 160"/>
              <a:gd name="T16" fmla="*/ 134 w 176"/>
              <a:gd name="T17" fmla="*/ 74 h 160"/>
              <a:gd name="T18" fmla="*/ 145 w 176"/>
              <a:gd name="T19" fmla="*/ 125 h 160"/>
              <a:gd name="T20" fmla="*/ 142 w 176"/>
              <a:gd name="T21" fmla="*/ 144 h 160"/>
              <a:gd name="T22" fmla="*/ 172 w 176"/>
              <a:gd name="T23" fmla="*/ 152 h 160"/>
              <a:gd name="T24" fmla="*/ 147 w 176"/>
              <a:gd name="T25" fmla="*/ 117 h 160"/>
              <a:gd name="T26" fmla="*/ 88 w 176"/>
              <a:gd name="T27" fmla="*/ 101 h 160"/>
              <a:gd name="T28" fmla="*/ 99 w 176"/>
              <a:gd name="T29" fmla="*/ 58 h 160"/>
              <a:gd name="T30" fmla="*/ 86 w 176"/>
              <a:gd name="T31" fmla="*/ 3 h 160"/>
              <a:gd name="T32" fmla="*/ 55 w 176"/>
              <a:gd name="T33" fmla="*/ 5 h 160"/>
              <a:gd name="T34" fmla="*/ 37 w 176"/>
              <a:gd name="T35" fmla="*/ 57 h 160"/>
              <a:gd name="T36" fmla="*/ 48 w 176"/>
              <a:gd name="T37" fmla="*/ 101 h 160"/>
              <a:gd name="T38" fmla="*/ 0 w 176"/>
              <a:gd name="T39" fmla="*/ 156 h 160"/>
              <a:gd name="T40" fmla="*/ 132 w 176"/>
              <a:gd name="T41" fmla="*/ 160 h 160"/>
              <a:gd name="T42" fmla="*/ 104 w 176"/>
              <a:gd name="T43" fmla="*/ 121 h 160"/>
              <a:gd name="T44" fmla="*/ 34 w 176"/>
              <a:gd name="T45" fmla="*/ 129 h 160"/>
              <a:gd name="T46" fmla="*/ 46 w 176"/>
              <a:gd name="T47" fmla="*/ 74 h 160"/>
              <a:gd name="T48" fmla="*/ 45 w 176"/>
              <a:gd name="T49" fmla="*/ 72 h 160"/>
              <a:gd name="T50" fmla="*/ 45 w 176"/>
              <a:gd name="T51" fmla="*/ 54 h 160"/>
              <a:gd name="T52" fmla="*/ 58 w 176"/>
              <a:gd name="T53" fmla="*/ 12 h 160"/>
              <a:gd name="T54" fmla="*/ 74 w 176"/>
              <a:gd name="T55" fmla="*/ 8 h 160"/>
              <a:gd name="T56" fmla="*/ 92 w 176"/>
              <a:gd name="T57" fmla="*/ 24 h 160"/>
              <a:gd name="T58" fmla="*/ 91 w 176"/>
              <a:gd name="T59" fmla="*/ 60 h 160"/>
              <a:gd name="T60" fmla="*/ 91 w 176"/>
              <a:gd name="T61" fmla="*/ 72 h 160"/>
              <a:gd name="T62" fmla="*/ 80 w 176"/>
              <a:gd name="T63" fmla="*/ 101 h 160"/>
              <a:gd name="T64" fmla="*/ 128 w 176"/>
              <a:gd name="T65"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60">
                <a:moveTo>
                  <a:pt x="147" y="117"/>
                </a:moveTo>
                <a:cubicBezTo>
                  <a:pt x="147" y="117"/>
                  <a:pt x="132" y="113"/>
                  <a:pt x="132" y="98"/>
                </a:cubicBezTo>
                <a:cubicBezTo>
                  <a:pt x="132" y="85"/>
                  <a:pt x="139" y="81"/>
                  <a:pt x="142" y="77"/>
                </a:cubicBezTo>
                <a:cubicBezTo>
                  <a:pt x="142" y="77"/>
                  <a:pt x="146" y="73"/>
                  <a:pt x="143" y="60"/>
                </a:cubicBezTo>
                <a:cubicBezTo>
                  <a:pt x="149" y="53"/>
                  <a:pt x="150" y="40"/>
                  <a:pt x="144" y="27"/>
                </a:cubicBezTo>
                <a:cubicBezTo>
                  <a:pt x="140" y="18"/>
                  <a:pt x="136" y="13"/>
                  <a:pt x="131" y="11"/>
                </a:cubicBezTo>
                <a:cubicBezTo>
                  <a:pt x="127" y="9"/>
                  <a:pt x="123" y="8"/>
                  <a:pt x="119" y="8"/>
                </a:cubicBezTo>
                <a:cubicBezTo>
                  <a:pt x="113" y="8"/>
                  <a:pt x="107" y="10"/>
                  <a:pt x="104" y="11"/>
                </a:cubicBezTo>
                <a:cubicBezTo>
                  <a:pt x="105" y="13"/>
                  <a:pt x="106" y="15"/>
                  <a:pt x="107" y="18"/>
                </a:cubicBezTo>
                <a:cubicBezTo>
                  <a:pt x="107" y="18"/>
                  <a:pt x="107" y="18"/>
                  <a:pt x="107" y="18"/>
                </a:cubicBezTo>
                <a:cubicBezTo>
                  <a:pt x="109" y="17"/>
                  <a:pt x="114" y="16"/>
                  <a:pt x="119" y="16"/>
                </a:cubicBezTo>
                <a:cubicBezTo>
                  <a:pt x="122" y="16"/>
                  <a:pt x="125" y="17"/>
                  <a:pt x="127" y="18"/>
                </a:cubicBezTo>
                <a:cubicBezTo>
                  <a:pt x="129" y="19"/>
                  <a:pt x="133" y="22"/>
                  <a:pt x="137" y="30"/>
                </a:cubicBezTo>
                <a:cubicBezTo>
                  <a:pt x="142" y="41"/>
                  <a:pt x="140" y="51"/>
                  <a:pt x="137" y="55"/>
                </a:cubicBezTo>
                <a:cubicBezTo>
                  <a:pt x="135" y="57"/>
                  <a:pt x="135" y="60"/>
                  <a:pt x="135" y="62"/>
                </a:cubicBezTo>
                <a:cubicBezTo>
                  <a:pt x="137" y="69"/>
                  <a:pt x="136" y="71"/>
                  <a:pt x="136" y="72"/>
                </a:cubicBezTo>
                <a:cubicBezTo>
                  <a:pt x="136" y="72"/>
                  <a:pt x="135" y="72"/>
                  <a:pt x="135" y="73"/>
                </a:cubicBezTo>
                <a:cubicBezTo>
                  <a:pt x="135" y="73"/>
                  <a:pt x="134" y="74"/>
                  <a:pt x="134" y="74"/>
                </a:cubicBezTo>
                <a:cubicBezTo>
                  <a:pt x="131" y="78"/>
                  <a:pt x="124" y="85"/>
                  <a:pt x="124" y="98"/>
                </a:cubicBezTo>
                <a:cubicBezTo>
                  <a:pt x="124" y="115"/>
                  <a:pt x="137" y="123"/>
                  <a:pt x="145" y="125"/>
                </a:cubicBezTo>
                <a:cubicBezTo>
                  <a:pt x="155" y="128"/>
                  <a:pt x="166" y="133"/>
                  <a:pt x="168" y="144"/>
                </a:cubicBezTo>
                <a:cubicBezTo>
                  <a:pt x="142" y="144"/>
                  <a:pt x="142" y="144"/>
                  <a:pt x="142" y="144"/>
                </a:cubicBezTo>
                <a:cubicBezTo>
                  <a:pt x="143" y="146"/>
                  <a:pt x="144" y="149"/>
                  <a:pt x="144" y="152"/>
                </a:cubicBezTo>
                <a:cubicBezTo>
                  <a:pt x="172" y="152"/>
                  <a:pt x="172" y="152"/>
                  <a:pt x="172" y="152"/>
                </a:cubicBezTo>
                <a:cubicBezTo>
                  <a:pt x="176" y="152"/>
                  <a:pt x="176" y="148"/>
                  <a:pt x="176" y="148"/>
                </a:cubicBezTo>
                <a:cubicBezTo>
                  <a:pt x="176" y="127"/>
                  <a:pt x="156" y="120"/>
                  <a:pt x="147" y="117"/>
                </a:cubicBezTo>
                <a:moveTo>
                  <a:pt x="104" y="121"/>
                </a:moveTo>
                <a:cubicBezTo>
                  <a:pt x="104" y="121"/>
                  <a:pt x="88" y="117"/>
                  <a:pt x="88" y="101"/>
                </a:cubicBezTo>
                <a:cubicBezTo>
                  <a:pt x="88" y="86"/>
                  <a:pt x="95" y="81"/>
                  <a:pt x="97" y="77"/>
                </a:cubicBezTo>
                <a:cubicBezTo>
                  <a:pt x="97" y="77"/>
                  <a:pt x="102" y="73"/>
                  <a:pt x="99" y="58"/>
                </a:cubicBezTo>
                <a:cubicBezTo>
                  <a:pt x="105" y="50"/>
                  <a:pt x="106" y="36"/>
                  <a:pt x="100" y="21"/>
                </a:cubicBezTo>
                <a:cubicBezTo>
                  <a:pt x="95" y="11"/>
                  <a:pt x="92" y="6"/>
                  <a:pt x="86" y="3"/>
                </a:cubicBezTo>
                <a:cubicBezTo>
                  <a:pt x="82" y="1"/>
                  <a:pt x="78" y="0"/>
                  <a:pt x="74" y="0"/>
                </a:cubicBezTo>
                <a:cubicBezTo>
                  <a:pt x="65" y="0"/>
                  <a:pt x="58" y="3"/>
                  <a:pt x="55" y="5"/>
                </a:cubicBezTo>
                <a:cubicBezTo>
                  <a:pt x="45" y="9"/>
                  <a:pt x="39" y="12"/>
                  <a:pt x="34" y="26"/>
                </a:cubicBezTo>
                <a:cubicBezTo>
                  <a:pt x="29" y="38"/>
                  <a:pt x="35" y="51"/>
                  <a:pt x="37" y="57"/>
                </a:cubicBezTo>
                <a:cubicBezTo>
                  <a:pt x="34" y="72"/>
                  <a:pt x="39" y="77"/>
                  <a:pt x="39" y="77"/>
                </a:cubicBezTo>
                <a:cubicBezTo>
                  <a:pt x="41" y="81"/>
                  <a:pt x="48" y="86"/>
                  <a:pt x="48" y="101"/>
                </a:cubicBezTo>
                <a:cubicBezTo>
                  <a:pt x="48" y="117"/>
                  <a:pt x="32" y="121"/>
                  <a:pt x="32" y="121"/>
                </a:cubicBezTo>
                <a:cubicBezTo>
                  <a:pt x="22" y="125"/>
                  <a:pt x="0" y="132"/>
                  <a:pt x="0" y="156"/>
                </a:cubicBezTo>
                <a:cubicBezTo>
                  <a:pt x="0" y="156"/>
                  <a:pt x="0" y="160"/>
                  <a:pt x="4" y="160"/>
                </a:cubicBezTo>
                <a:cubicBezTo>
                  <a:pt x="132" y="160"/>
                  <a:pt x="132" y="160"/>
                  <a:pt x="132" y="160"/>
                </a:cubicBezTo>
                <a:cubicBezTo>
                  <a:pt x="136" y="160"/>
                  <a:pt x="136" y="156"/>
                  <a:pt x="136" y="156"/>
                </a:cubicBezTo>
                <a:cubicBezTo>
                  <a:pt x="136" y="132"/>
                  <a:pt x="114" y="125"/>
                  <a:pt x="104" y="121"/>
                </a:cubicBezTo>
                <a:moveTo>
                  <a:pt x="8" y="152"/>
                </a:moveTo>
                <a:cubicBezTo>
                  <a:pt x="10" y="138"/>
                  <a:pt x="22" y="133"/>
                  <a:pt x="34" y="129"/>
                </a:cubicBezTo>
                <a:cubicBezTo>
                  <a:pt x="42" y="127"/>
                  <a:pt x="56" y="118"/>
                  <a:pt x="56" y="101"/>
                </a:cubicBezTo>
                <a:cubicBezTo>
                  <a:pt x="56" y="85"/>
                  <a:pt x="50" y="78"/>
                  <a:pt x="46" y="74"/>
                </a:cubicBezTo>
                <a:cubicBezTo>
                  <a:pt x="46" y="73"/>
                  <a:pt x="46" y="73"/>
                  <a:pt x="45" y="72"/>
                </a:cubicBezTo>
                <a:cubicBezTo>
                  <a:pt x="45" y="72"/>
                  <a:pt x="45" y="72"/>
                  <a:pt x="45" y="72"/>
                </a:cubicBezTo>
                <a:cubicBezTo>
                  <a:pt x="45" y="72"/>
                  <a:pt x="43" y="68"/>
                  <a:pt x="45" y="59"/>
                </a:cubicBezTo>
                <a:cubicBezTo>
                  <a:pt x="46" y="58"/>
                  <a:pt x="45" y="56"/>
                  <a:pt x="45" y="54"/>
                </a:cubicBezTo>
                <a:cubicBezTo>
                  <a:pt x="43" y="50"/>
                  <a:pt x="38" y="38"/>
                  <a:pt x="41" y="30"/>
                </a:cubicBezTo>
                <a:cubicBezTo>
                  <a:pt x="46" y="18"/>
                  <a:pt x="50" y="16"/>
                  <a:pt x="58" y="12"/>
                </a:cubicBezTo>
                <a:cubicBezTo>
                  <a:pt x="58" y="12"/>
                  <a:pt x="58" y="12"/>
                  <a:pt x="59" y="12"/>
                </a:cubicBezTo>
                <a:cubicBezTo>
                  <a:pt x="61" y="10"/>
                  <a:pt x="67" y="8"/>
                  <a:pt x="74" y="8"/>
                </a:cubicBezTo>
                <a:cubicBezTo>
                  <a:pt x="77" y="8"/>
                  <a:pt x="80" y="9"/>
                  <a:pt x="83" y="10"/>
                </a:cubicBezTo>
                <a:cubicBezTo>
                  <a:pt x="85" y="12"/>
                  <a:pt x="88" y="15"/>
                  <a:pt x="92" y="24"/>
                </a:cubicBezTo>
                <a:cubicBezTo>
                  <a:pt x="98" y="37"/>
                  <a:pt x="96" y="48"/>
                  <a:pt x="92" y="53"/>
                </a:cubicBezTo>
                <a:cubicBezTo>
                  <a:pt x="91" y="55"/>
                  <a:pt x="91" y="58"/>
                  <a:pt x="91" y="60"/>
                </a:cubicBezTo>
                <a:cubicBezTo>
                  <a:pt x="93" y="68"/>
                  <a:pt x="92" y="71"/>
                  <a:pt x="91" y="72"/>
                </a:cubicBezTo>
                <a:cubicBezTo>
                  <a:pt x="91" y="72"/>
                  <a:pt x="91" y="72"/>
                  <a:pt x="91" y="72"/>
                </a:cubicBezTo>
                <a:cubicBezTo>
                  <a:pt x="90" y="73"/>
                  <a:pt x="90" y="73"/>
                  <a:pt x="90" y="74"/>
                </a:cubicBezTo>
                <a:cubicBezTo>
                  <a:pt x="86" y="78"/>
                  <a:pt x="80" y="85"/>
                  <a:pt x="80" y="101"/>
                </a:cubicBezTo>
                <a:cubicBezTo>
                  <a:pt x="80" y="118"/>
                  <a:pt x="94" y="127"/>
                  <a:pt x="102" y="129"/>
                </a:cubicBezTo>
                <a:cubicBezTo>
                  <a:pt x="113" y="133"/>
                  <a:pt x="126" y="138"/>
                  <a:pt x="128" y="152"/>
                </a:cubicBezTo>
                <a:lnTo>
                  <a:pt x="8" y="152"/>
                </a:lnTo>
                <a:close/>
              </a:path>
            </a:pathLst>
          </a:custGeom>
          <a:solidFill>
            <a:srgbClr val="BF2034"/>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54">
            <a:extLst>
              <a:ext uri="{FF2B5EF4-FFF2-40B4-BE49-F238E27FC236}">
                <a16:creationId xmlns:a16="http://schemas.microsoft.com/office/drawing/2014/main" id="{0BC55FAA-8BE8-4D3A-8AF8-73DDD056F9A4}"/>
              </a:ext>
            </a:extLst>
          </p:cNvPr>
          <p:cNvSpPr>
            <a:spLocks noEditPoints="1"/>
          </p:cNvSpPr>
          <p:nvPr/>
        </p:nvSpPr>
        <p:spPr bwMode="auto">
          <a:xfrm>
            <a:off x="6335538" y="1932886"/>
            <a:ext cx="1039272" cy="852605"/>
          </a:xfrm>
          <a:custGeom>
            <a:avLst/>
            <a:gdLst>
              <a:gd name="T0" fmla="*/ 34 w 176"/>
              <a:gd name="T1" fmla="*/ 86 h 144"/>
              <a:gd name="T2" fmla="*/ 28 w 176"/>
              <a:gd name="T3" fmla="*/ 65 h 144"/>
              <a:gd name="T4" fmla="*/ 28 w 176"/>
              <a:gd name="T5" fmla="*/ 58 h 144"/>
              <a:gd name="T6" fmla="*/ 25 w 176"/>
              <a:gd name="T7" fmla="*/ 38 h 144"/>
              <a:gd name="T8" fmla="*/ 35 w 176"/>
              <a:gd name="T9" fmla="*/ 26 h 144"/>
              <a:gd name="T10" fmla="*/ 49 w 176"/>
              <a:gd name="T11" fmla="*/ 25 h 144"/>
              <a:gd name="T12" fmla="*/ 52 w 176"/>
              <a:gd name="T13" fmla="*/ 18 h 144"/>
              <a:gd name="T14" fmla="*/ 30 w 176"/>
              <a:gd name="T15" fmla="*/ 19 h 144"/>
              <a:gd name="T16" fmla="*/ 20 w 176"/>
              <a:gd name="T17" fmla="*/ 56 h 144"/>
              <a:gd name="T18" fmla="*/ 26 w 176"/>
              <a:gd name="T19" fmla="*/ 86 h 144"/>
              <a:gd name="T20" fmla="*/ 0 w 176"/>
              <a:gd name="T21" fmla="*/ 124 h 144"/>
              <a:gd name="T22" fmla="*/ 22 w 176"/>
              <a:gd name="T23" fmla="*/ 128 h 144"/>
              <a:gd name="T24" fmla="*/ 8 w 176"/>
              <a:gd name="T25" fmla="*/ 120 h 144"/>
              <a:gd name="T26" fmla="*/ 159 w 176"/>
              <a:gd name="T27" fmla="*/ 100 h 144"/>
              <a:gd name="T28" fmla="*/ 155 w 176"/>
              <a:gd name="T29" fmla="*/ 70 h 144"/>
              <a:gd name="T30" fmla="*/ 159 w 176"/>
              <a:gd name="T31" fmla="*/ 35 h 144"/>
              <a:gd name="T32" fmla="*/ 132 w 176"/>
              <a:gd name="T33" fmla="*/ 16 h 144"/>
              <a:gd name="T34" fmla="*/ 126 w 176"/>
              <a:gd name="T35" fmla="*/ 25 h 144"/>
              <a:gd name="T36" fmla="*/ 132 w 176"/>
              <a:gd name="T37" fmla="*/ 24 h 144"/>
              <a:gd name="T38" fmla="*/ 142 w 176"/>
              <a:gd name="T39" fmla="*/ 27 h 144"/>
              <a:gd name="T40" fmla="*/ 149 w 176"/>
              <a:gd name="T41" fmla="*/ 53 h 144"/>
              <a:gd name="T42" fmla="*/ 149 w 176"/>
              <a:gd name="T43" fmla="*/ 65 h 144"/>
              <a:gd name="T44" fmla="*/ 148 w 176"/>
              <a:gd name="T45" fmla="*/ 66 h 144"/>
              <a:gd name="T46" fmla="*/ 157 w 176"/>
              <a:gd name="T47" fmla="*/ 108 h 144"/>
              <a:gd name="T48" fmla="*/ 150 w 176"/>
              <a:gd name="T49" fmla="*/ 120 h 144"/>
              <a:gd name="T50" fmla="*/ 172 w 176"/>
              <a:gd name="T51" fmla="*/ 128 h 144"/>
              <a:gd name="T52" fmla="*/ 159 w 176"/>
              <a:gd name="T53" fmla="*/ 100 h 144"/>
              <a:gd name="T54" fmla="*/ 106 w 176"/>
              <a:gd name="T55" fmla="*/ 90 h 144"/>
              <a:gd name="T56" fmla="*/ 115 w 176"/>
              <a:gd name="T57" fmla="*/ 52 h 144"/>
              <a:gd name="T58" fmla="*/ 104 w 176"/>
              <a:gd name="T59" fmla="*/ 3 h 144"/>
              <a:gd name="T60" fmla="*/ 76 w 176"/>
              <a:gd name="T61" fmla="*/ 4 h 144"/>
              <a:gd name="T62" fmla="*/ 61 w 176"/>
              <a:gd name="T63" fmla="*/ 52 h 144"/>
              <a:gd name="T64" fmla="*/ 70 w 176"/>
              <a:gd name="T65" fmla="*/ 90 h 144"/>
              <a:gd name="T66" fmla="*/ 28 w 176"/>
              <a:gd name="T67" fmla="*/ 140 h 144"/>
              <a:gd name="T68" fmla="*/ 144 w 176"/>
              <a:gd name="T69" fmla="*/ 144 h 144"/>
              <a:gd name="T70" fmla="*/ 120 w 176"/>
              <a:gd name="T71" fmla="*/ 109 h 144"/>
              <a:gd name="T72" fmla="*/ 58 w 176"/>
              <a:gd name="T73" fmla="*/ 117 h 144"/>
              <a:gd name="T74" fmla="*/ 78 w 176"/>
              <a:gd name="T75" fmla="*/ 90 h 144"/>
              <a:gd name="T76" fmla="*/ 69 w 176"/>
              <a:gd name="T77" fmla="*/ 65 h 144"/>
              <a:gd name="T78" fmla="*/ 68 w 176"/>
              <a:gd name="T79" fmla="*/ 48 h 144"/>
              <a:gd name="T80" fmla="*/ 79 w 176"/>
              <a:gd name="T81" fmla="*/ 12 h 144"/>
              <a:gd name="T82" fmla="*/ 93 w 176"/>
              <a:gd name="T83" fmla="*/ 8 h 144"/>
              <a:gd name="T84" fmla="*/ 108 w 176"/>
              <a:gd name="T85" fmla="*/ 22 h 144"/>
              <a:gd name="T86" fmla="*/ 107 w 176"/>
              <a:gd name="T87" fmla="*/ 54 h 144"/>
              <a:gd name="T88" fmla="*/ 106 w 176"/>
              <a:gd name="T89" fmla="*/ 66 h 144"/>
              <a:gd name="T90" fmla="*/ 118 w 176"/>
              <a:gd name="T91" fmla="*/ 117 h 144"/>
              <a:gd name="T92" fmla="*/ 140 w 176"/>
              <a:gd name="T93"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44">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rgbClr val="BF203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CuadroTexto 15">
            <a:extLst>
              <a:ext uri="{FF2B5EF4-FFF2-40B4-BE49-F238E27FC236}">
                <a16:creationId xmlns:a16="http://schemas.microsoft.com/office/drawing/2014/main" id="{EF275334-11A8-4A4D-A181-7D8DF20A6516}"/>
              </a:ext>
            </a:extLst>
          </p:cNvPr>
          <p:cNvSpPr txBox="1"/>
          <p:nvPr/>
        </p:nvSpPr>
        <p:spPr>
          <a:xfrm>
            <a:off x="616573" y="5708115"/>
            <a:ext cx="5718965" cy="584775"/>
          </a:xfrm>
          <a:prstGeom prst="rect">
            <a:avLst/>
          </a:prstGeom>
          <a:solidFill>
            <a:schemeClr val="accent6">
              <a:lumMod val="40000"/>
              <a:lumOff val="60000"/>
            </a:schemeClr>
          </a:solidFill>
        </p:spPr>
        <p:txBody>
          <a:bodyPr wrap="square">
            <a:spAutoFit/>
          </a:bodyPr>
          <a:lstStyle/>
          <a:p>
            <a:pPr algn="just"/>
            <a:r>
              <a:rPr lang="es-MX" sz="1600" dirty="0">
                <a:latin typeface="Calibri" panose="020F0502020204030204" pitchFamily="34" charset="0"/>
              </a:rPr>
              <a:t>La conformación de sus dos primeros integrantes puede  dar inicio en la etapa Planificación hasta el final de la etapa de seguimiento.</a:t>
            </a:r>
            <a:endParaRPr lang="es-PE" sz="1600" dirty="0"/>
          </a:p>
        </p:txBody>
      </p:sp>
    </p:spTree>
    <p:extLst>
      <p:ext uri="{BB962C8B-B14F-4D97-AF65-F5344CB8AC3E}">
        <p14:creationId xmlns:p14="http://schemas.microsoft.com/office/powerpoint/2010/main" val="21477705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63152" y="4515854"/>
            <a:ext cx="3806449" cy="1478078"/>
          </a:xfrm>
          <a:prstGeom prst="rect">
            <a:avLst/>
          </a:prstGeom>
        </p:spPr>
      </p:pic>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48931" y="3091992"/>
            <a:ext cx="6664751" cy="3176833"/>
          </a:xfrm>
          <a:prstGeom prst="rect">
            <a:avLst/>
          </a:prstGeom>
        </p:spPr>
      </p:pic>
      <p:sp>
        <p:nvSpPr>
          <p:cNvPr id="4" name="Marcador de contenido 2"/>
          <p:cNvSpPr txBox="1">
            <a:spLocks/>
          </p:cNvSpPr>
          <p:nvPr/>
        </p:nvSpPr>
        <p:spPr>
          <a:xfrm>
            <a:off x="2049469" y="1485841"/>
            <a:ext cx="8095129" cy="13312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indent="-450850" algn="ctr" eaLnBrk="0" hangingPunct="0">
              <a:spcBef>
                <a:spcPct val="0"/>
              </a:spcBef>
              <a:buFont typeface="Arial" panose="020B0604020202020204" pitchFamily="34" charset="0"/>
              <a:buNone/>
              <a:defRPr/>
            </a:pPr>
            <a:r>
              <a:rPr lang="es-ES" altLang="en-US" sz="4800" b="1" dirty="0">
                <a:solidFill>
                  <a:srgbClr val="616161"/>
                </a:solidFill>
                <a:cs typeface="Arial" panose="020B0604020202020204" pitchFamily="34" charset="0"/>
              </a:rPr>
              <a:t>GRACIAS</a:t>
            </a:r>
            <a:endParaRPr lang="es-ES" altLang="en-US" sz="2000" dirty="0">
              <a:solidFill>
                <a:srgbClr val="616161"/>
              </a:solidFill>
              <a:cs typeface="Arial" panose="020B0604020202020204" pitchFamily="34" charset="0"/>
            </a:endParaRPr>
          </a:p>
          <a:p>
            <a:pPr marL="450850" indent="-450850" algn="ctr" eaLnBrk="0" hangingPunct="0">
              <a:spcBef>
                <a:spcPct val="0"/>
              </a:spcBef>
              <a:buFont typeface="Arial" panose="020B0604020202020204" pitchFamily="34" charset="0"/>
              <a:buNone/>
              <a:defRPr/>
            </a:pPr>
            <a:r>
              <a:rPr lang="es-ES" altLang="en-US" sz="2000" b="1" dirty="0">
                <a:solidFill>
                  <a:srgbClr val="616161"/>
                </a:solidFill>
                <a:cs typeface="Arial" panose="020B0604020202020204" pitchFamily="34" charset="0"/>
              </a:rPr>
              <a:t>Gerencia de Desarrollo de Capacidades y </a:t>
            </a:r>
          </a:p>
          <a:p>
            <a:pPr marL="450850" indent="-450850" algn="ctr" eaLnBrk="0" hangingPunct="0">
              <a:spcBef>
                <a:spcPct val="0"/>
              </a:spcBef>
              <a:buFont typeface="Arial" panose="020B0604020202020204" pitchFamily="34" charset="0"/>
              <a:buNone/>
              <a:defRPr/>
            </a:pPr>
            <a:r>
              <a:rPr lang="es-ES" altLang="en-US" sz="2000" b="1" dirty="0">
                <a:solidFill>
                  <a:srgbClr val="616161"/>
                </a:solidFill>
                <a:cs typeface="Arial" panose="020B0604020202020204" pitchFamily="34" charset="0"/>
              </a:rPr>
              <a:t>Rendimiento del Servicio Civil</a:t>
            </a:r>
            <a:endParaRPr lang="es-PE" altLang="en-US" sz="2000" b="1" dirty="0">
              <a:solidFill>
                <a:srgbClr val="616161"/>
              </a:solidFill>
              <a:cs typeface="Arial" panose="020B0604020202020204" pitchFamily="34" charset="0"/>
            </a:endParaRPr>
          </a:p>
        </p:txBody>
      </p:sp>
      <p:sp>
        <p:nvSpPr>
          <p:cNvPr id="5" name="CuadroTexto 4"/>
          <p:cNvSpPr txBox="1"/>
          <p:nvPr/>
        </p:nvSpPr>
        <p:spPr>
          <a:xfrm>
            <a:off x="3367230" y="2817099"/>
            <a:ext cx="5228151" cy="369332"/>
          </a:xfrm>
          <a:prstGeom prst="rect">
            <a:avLst/>
          </a:prstGeom>
          <a:noFill/>
        </p:spPr>
        <p:txBody>
          <a:bodyPr wrap="square">
            <a:spAutoFit/>
          </a:bodyPr>
          <a:lstStyle/>
          <a:p>
            <a:pPr algn="ctr">
              <a:defRPr/>
            </a:pPr>
            <a:r>
              <a:rPr lang="es-PE" dirty="0">
                <a:solidFill>
                  <a:srgbClr val="616161"/>
                </a:solidFill>
                <a:cs typeface="Arial" panose="020B0604020202020204" pitchFamily="34" charset="0"/>
                <a:hlinkClick r:id="rId4"/>
              </a:rPr>
              <a:t>consultasgdr@servir.gob.pe</a:t>
            </a:r>
            <a:endParaRPr lang="es-PE" dirty="0">
              <a:solidFill>
                <a:srgbClr val="616161"/>
              </a:solidFill>
              <a:cs typeface="Arial" panose="020B0604020202020204" pitchFamily="34" charset="0"/>
            </a:endParaRPr>
          </a:p>
        </p:txBody>
      </p:sp>
    </p:spTree>
    <p:extLst>
      <p:ext uri="{BB962C8B-B14F-4D97-AF65-F5344CB8AC3E}">
        <p14:creationId xmlns:p14="http://schemas.microsoft.com/office/powerpoint/2010/main" val="18213727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0AAC392-B566-4296-842C-C7C4AB028564}"/>
              </a:ext>
            </a:extLst>
          </p:cNvPr>
          <p:cNvPicPr>
            <a:picLocks noChangeAspect="1"/>
          </p:cNvPicPr>
          <p:nvPr/>
        </p:nvPicPr>
        <p:blipFill>
          <a:blip r:embed="rId2"/>
          <a:stretch>
            <a:fillRect/>
          </a:stretch>
        </p:blipFill>
        <p:spPr>
          <a:xfrm>
            <a:off x="962526" y="1054185"/>
            <a:ext cx="4783775" cy="5204920"/>
          </a:xfrm>
          <a:prstGeom prst="rect">
            <a:avLst/>
          </a:prstGeom>
        </p:spPr>
      </p:pic>
      <p:sp>
        <p:nvSpPr>
          <p:cNvPr id="6" name="Llamada con línea 2 4">
            <a:extLst>
              <a:ext uri="{FF2B5EF4-FFF2-40B4-BE49-F238E27FC236}">
                <a16:creationId xmlns:a16="http://schemas.microsoft.com/office/drawing/2014/main" id="{A965E4F6-FCC6-4010-946F-84613F7A0FC0}"/>
              </a:ext>
            </a:extLst>
          </p:cNvPr>
          <p:cNvSpPr>
            <a:spLocks/>
          </p:cNvSpPr>
          <p:nvPr/>
        </p:nvSpPr>
        <p:spPr bwMode="auto">
          <a:xfrm>
            <a:off x="6264813" y="2737926"/>
            <a:ext cx="4120677" cy="1802397"/>
          </a:xfrm>
          <a:prstGeom prst="borderCallout2">
            <a:avLst>
              <a:gd name="adj1" fmla="val 106801"/>
              <a:gd name="adj2" fmla="val 52028"/>
              <a:gd name="adj3" fmla="val 152682"/>
              <a:gd name="adj4" fmla="val 50771"/>
              <a:gd name="adj5" fmla="val 114425"/>
              <a:gd name="adj6" fmla="val -30882"/>
            </a:avLst>
          </a:prstGeom>
          <a:solidFill>
            <a:schemeClr val="bg1"/>
          </a:solidFill>
          <a:ln w="38100">
            <a:solidFill>
              <a:schemeClr val="accent2">
                <a:lumMod val="75000"/>
              </a:schemeClr>
            </a:solidFill>
            <a:prstDash val="sysDot"/>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r>
              <a:rPr lang="es-PE" kern="0" dirty="0">
                <a:solidFill>
                  <a:prstClr val="black"/>
                </a:solidFill>
                <a:latin typeface="Calibri" panose="020F0502020204030204"/>
              </a:rPr>
              <a:t>La etapa de seguimiento es el periodo en el que evaluado/a realiza el cumplimiento de los factores de evaluación establecidos con la orientación, retroalimentación, motivación y apoyo del/de la evaluador/a.</a:t>
            </a:r>
          </a:p>
        </p:txBody>
      </p:sp>
      <p:sp>
        <p:nvSpPr>
          <p:cNvPr id="7" name="Título 1">
            <a:extLst>
              <a:ext uri="{FF2B5EF4-FFF2-40B4-BE49-F238E27FC236}">
                <a16:creationId xmlns:a16="http://schemas.microsoft.com/office/drawing/2014/main" id="{30583A79-2C07-45E6-9E64-56E493F17A0C}"/>
              </a:ext>
            </a:extLst>
          </p:cNvPr>
          <p:cNvSpPr txBox="1">
            <a:spLocks/>
          </p:cNvSpPr>
          <p:nvPr/>
        </p:nvSpPr>
        <p:spPr>
          <a:xfrm>
            <a:off x="1545630" y="458860"/>
            <a:ext cx="9100739" cy="595325"/>
          </a:xfrm>
          <a:prstGeom prst="rect">
            <a:avLst/>
          </a:prstGeom>
        </p:spPr>
        <p:txBody>
          <a:bodyPr/>
          <a:lstStyle>
            <a:lvl1pPr algn="ctr" defTabSz="914400" rtl="0" eaLnBrk="1" latinLnBrk="0" hangingPunct="1">
              <a:lnSpc>
                <a:spcPct val="90000"/>
              </a:lnSpc>
              <a:spcBef>
                <a:spcPct val="0"/>
              </a:spcBef>
              <a:buNone/>
              <a:defRPr sz="3200" b="1" kern="1200">
                <a:solidFill>
                  <a:srgbClr val="C02433"/>
                </a:solidFill>
                <a:latin typeface="+mn-lt"/>
                <a:ea typeface="+mj-ea"/>
                <a:cs typeface="+mj-cs"/>
              </a:defRPr>
            </a:lvl1pPr>
          </a:lstStyle>
          <a:p>
            <a:r>
              <a:rPr lang="es-PE" dirty="0"/>
              <a:t>¿En qué consiste la etapa de Seguimiento?</a:t>
            </a:r>
          </a:p>
        </p:txBody>
      </p:sp>
    </p:spTree>
    <p:extLst>
      <p:ext uri="{BB962C8B-B14F-4D97-AF65-F5344CB8AC3E}">
        <p14:creationId xmlns:p14="http://schemas.microsoft.com/office/powerpoint/2010/main" val="14766205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CFF335-F818-4F4F-ADD2-045FD19330C6}"/>
              </a:ext>
            </a:extLst>
          </p:cNvPr>
          <p:cNvSpPr>
            <a:spLocks noGrp="1"/>
          </p:cNvSpPr>
          <p:nvPr/>
        </p:nvSpPr>
        <p:spPr>
          <a:xfrm>
            <a:off x="4623104" y="3668814"/>
            <a:ext cx="2073122" cy="1787173"/>
          </a:xfrm>
          <a:custGeom>
            <a:avLst/>
            <a:gdLst>
              <a:gd name="connsiteX0" fmla="*/ 1277770 w 5928851"/>
              <a:gd name="connsiteY0" fmla="*/ 0 h 5111076"/>
              <a:gd name="connsiteX1" fmla="*/ 4651082 w 5928851"/>
              <a:gd name="connsiteY1" fmla="*/ 0 h 5111076"/>
              <a:gd name="connsiteX2" fmla="*/ 5928851 w 5928851"/>
              <a:gd name="connsiteY2" fmla="*/ 2555539 h 5111076"/>
              <a:gd name="connsiteX3" fmla="*/ 4651082 w 5928851"/>
              <a:gd name="connsiteY3" fmla="*/ 5111076 h 5111076"/>
              <a:gd name="connsiteX4" fmla="*/ 1277770 w 5928851"/>
              <a:gd name="connsiteY4" fmla="*/ 5111076 h 5111076"/>
              <a:gd name="connsiteX5" fmla="*/ 0 w 5928851"/>
              <a:gd name="connsiteY5" fmla="*/ 2555539 h 511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8851" h="5111076">
                <a:moveTo>
                  <a:pt x="1277770" y="0"/>
                </a:moveTo>
                <a:lnTo>
                  <a:pt x="4651082" y="0"/>
                </a:lnTo>
                <a:lnTo>
                  <a:pt x="5928851" y="2555539"/>
                </a:lnTo>
                <a:lnTo>
                  <a:pt x="4651082" y="5111076"/>
                </a:lnTo>
                <a:lnTo>
                  <a:pt x="1277770" y="5111076"/>
                </a:lnTo>
                <a:lnTo>
                  <a:pt x="0" y="2555539"/>
                </a:lnTo>
                <a:close/>
              </a:path>
            </a:pathLst>
          </a:custGeom>
          <a:solidFill>
            <a:srgbClr val="FFC000"/>
          </a:solidFill>
        </p:spPr>
        <p:txBody>
          <a:bodyPr vert="horz" wrap="square" lIns="91440" tIns="45720" rIns="91440" bIns="45720" rtlCol="0" anchor="ctr">
            <a:noAutofit/>
          </a:bodyPr>
          <a:lstStyle/>
          <a:p>
            <a:pPr algn="ctr"/>
            <a:endParaRPr lang="es-PE" sz="1800" b="1" dirty="0">
              <a:solidFill>
                <a:schemeClr val="bg1"/>
              </a:solidFill>
              <a:effectLst/>
              <a:latin typeface="Calibri" panose="020F0502020204030204" pitchFamily="34" charset="0"/>
              <a:ea typeface="Arial" panose="020B0604020202020204" pitchFamily="34" charset="0"/>
            </a:endParaRPr>
          </a:p>
          <a:p>
            <a:pPr algn="ctr"/>
            <a:endParaRPr lang="es-PE" b="1" dirty="0">
              <a:solidFill>
                <a:schemeClr val="bg1"/>
              </a:solidFill>
              <a:latin typeface="Calibri" panose="020F0502020204030204" pitchFamily="34" charset="0"/>
              <a:ea typeface="Arial" panose="020B0604020202020204" pitchFamily="34" charset="0"/>
            </a:endParaRPr>
          </a:p>
          <a:p>
            <a:pPr algn="ctr"/>
            <a:endParaRPr lang="es-PE" sz="1800" b="1" dirty="0">
              <a:solidFill>
                <a:schemeClr val="bg1"/>
              </a:solidFill>
              <a:effectLst/>
              <a:latin typeface="Calibri" panose="020F0502020204030204" pitchFamily="34" charset="0"/>
              <a:ea typeface="Arial" panose="020B0604020202020204" pitchFamily="34" charset="0"/>
            </a:endParaRPr>
          </a:p>
          <a:p>
            <a:pPr algn="ctr"/>
            <a:r>
              <a:rPr lang="es-PE" sz="1800" b="1" dirty="0">
                <a:solidFill>
                  <a:schemeClr val="bg1"/>
                </a:solidFill>
                <a:effectLst/>
                <a:latin typeface="Calibri" panose="020F0502020204030204" pitchFamily="34" charset="0"/>
                <a:ea typeface="Arial" panose="020B0604020202020204" pitchFamily="34" charset="0"/>
              </a:rPr>
              <a:t>¿Cuándo inicia?</a:t>
            </a:r>
            <a:endParaRPr lang="es-PE" dirty="0">
              <a:solidFill>
                <a:schemeClr val="bg1"/>
              </a:solidFill>
            </a:endParaRPr>
          </a:p>
        </p:txBody>
      </p:sp>
      <p:sp>
        <p:nvSpPr>
          <p:cNvPr id="5" name="Picture Placeholder 7">
            <a:extLst>
              <a:ext uri="{FF2B5EF4-FFF2-40B4-BE49-F238E27FC236}">
                <a16:creationId xmlns:a16="http://schemas.microsoft.com/office/drawing/2014/main" id="{5C7CF507-2947-446A-AF47-2D227DC43113}"/>
              </a:ext>
            </a:extLst>
          </p:cNvPr>
          <p:cNvSpPr>
            <a:spLocks noGrp="1"/>
          </p:cNvSpPr>
          <p:nvPr/>
        </p:nvSpPr>
        <p:spPr>
          <a:xfrm>
            <a:off x="6371707" y="2692511"/>
            <a:ext cx="2073122" cy="1787173"/>
          </a:xfrm>
          <a:custGeom>
            <a:avLst/>
            <a:gdLst>
              <a:gd name="connsiteX0" fmla="*/ 1277770 w 5928851"/>
              <a:gd name="connsiteY0" fmla="*/ 0 h 5111076"/>
              <a:gd name="connsiteX1" fmla="*/ 4651082 w 5928851"/>
              <a:gd name="connsiteY1" fmla="*/ 0 h 5111076"/>
              <a:gd name="connsiteX2" fmla="*/ 5928851 w 5928851"/>
              <a:gd name="connsiteY2" fmla="*/ 2555539 h 5111076"/>
              <a:gd name="connsiteX3" fmla="*/ 4651082 w 5928851"/>
              <a:gd name="connsiteY3" fmla="*/ 5111076 h 5111076"/>
              <a:gd name="connsiteX4" fmla="*/ 1277770 w 5928851"/>
              <a:gd name="connsiteY4" fmla="*/ 5111076 h 5111076"/>
              <a:gd name="connsiteX5" fmla="*/ 0 w 5928851"/>
              <a:gd name="connsiteY5" fmla="*/ 2555539 h 511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8851" h="5111076">
                <a:moveTo>
                  <a:pt x="1277770" y="0"/>
                </a:moveTo>
                <a:lnTo>
                  <a:pt x="4651082" y="0"/>
                </a:lnTo>
                <a:lnTo>
                  <a:pt x="5928851" y="2555539"/>
                </a:lnTo>
                <a:lnTo>
                  <a:pt x="4651082" y="5111076"/>
                </a:lnTo>
                <a:lnTo>
                  <a:pt x="1277770" y="5111076"/>
                </a:lnTo>
                <a:lnTo>
                  <a:pt x="0" y="2555539"/>
                </a:lnTo>
                <a:close/>
              </a:path>
            </a:pathLst>
          </a:custGeom>
          <a:solidFill>
            <a:srgbClr val="00B050"/>
          </a:solidFill>
        </p:spPr>
        <p:txBody>
          <a:bodyPr vert="horz" wrap="square" lIns="91440" tIns="45720" rIns="91440" bIns="45720" rtlCol="0" anchor="ctr">
            <a:noAutofit/>
          </a:bodyPr>
          <a:lstStyle/>
          <a:p>
            <a:pPr lvl="0" algn="ctr">
              <a:lnSpc>
                <a:spcPct val="107000"/>
              </a:lnSpc>
              <a:spcAft>
                <a:spcPts val="800"/>
              </a:spcAft>
              <a:buSzPts val="1100"/>
            </a:pPr>
            <a:endParaRPr lang="es-PE" sz="1800" b="1" dirty="0">
              <a:solidFill>
                <a:schemeClr val="bg1"/>
              </a:solidFill>
              <a:effectLst/>
              <a:latin typeface="Calibri" panose="020F0502020204030204" pitchFamily="34" charset="0"/>
              <a:ea typeface="Arial" panose="020B0604020202020204" pitchFamily="34" charset="0"/>
            </a:endParaRPr>
          </a:p>
          <a:p>
            <a:pPr lvl="0" algn="ctr">
              <a:lnSpc>
                <a:spcPct val="107000"/>
              </a:lnSpc>
              <a:spcAft>
                <a:spcPts val="800"/>
              </a:spcAft>
              <a:buSzPts val="1100"/>
            </a:pPr>
            <a:endParaRPr lang="es-PE" b="1" dirty="0">
              <a:solidFill>
                <a:schemeClr val="bg1"/>
              </a:solidFill>
              <a:latin typeface="Calibri" panose="020F0502020204030204" pitchFamily="34" charset="0"/>
              <a:ea typeface="Arial" panose="020B0604020202020204" pitchFamily="34" charset="0"/>
            </a:endParaRPr>
          </a:p>
          <a:p>
            <a:pPr lvl="0" algn="ctr">
              <a:lnSpc>
                <a:spcPct val="107000"/>
              </a:lnSpc>
              <a:spcAft>
                <a:spcPts val="800"/>
              </a:spcAft>
              <a:buSzPts val="1100"/>
            </a:pPr>
            <a:r>
              <a:rPr lang="es-PE" sz="1800" b="1" dirty="0">
                <a:solidFill>
                  <a:schemeClr val="bg1"/>
                </a:solidFill>
                <a:effectLst/>
                <a:latin typeface="Calibri" panose="020F0502020204030204" pitchFamily="34" charset="0"/>
                <a:ea typeface="Arial" panose="020B0604020202020204" pitchFamily="34" charset="0"/>
              </a:rPr>
              <a:t>¿</a:t>
            </a:r>
            <a:r>
              <a:rPr lang="es-PE" b="1" dirty="0">
                <a:solidFill>
                  <a:schemeClr val="bg1"/>
                </a:solidFill>
                <a:latin typeface="Calibri" panose="020F0502020204030204" pitchFamily="34" charset="0"/>
              </a:rPr>
              <a:t>Cuánto dura?</a:t>
            </a:r>
          </a:p>
        </p:txBody>
      </p:sp>
      <p:sp>
        <p:nvSpPr>
          <p:cNvPr id="7" name="Picture Placeholder 10">
            <a:extLst>
              <a:ext uri="{FF2B5EF4-FFF2-40B4-BE49-F238E27FC236}">
                <a16:creationId xmlns:a16="http://schemas.microsoft.com/office/drawing/2014/main" id="{FE12BBE2-E9C5-45DD-BB1B-6FDEDE37934D}"/>
              </a:ext>
            </a:extLst>
          </p:cNvPr>
          <p:cNvSpPr>
            <a:spLocks noGrp="1"/>
          </p:cNvSpPr>
          <p:nvPr/>
        </p:nvSpPr>
        <p:spPr>
          <a:xfrm>
            <a:off x="4623104" y="1730275"/>
            <a:ext cx="2073122" cy="1787173"/>
          </a:xfrm>
          <a:custGeom>
            <a:avLst/>
            <a:gdLst>
              <a:gd name="connsiteX0" fmla="*/ 1277770 w 5928851"/>
              <a:gd name="connsiteY0" fmla="*/ 0 h 5111076"/>
              <a:gd name="connsiteX1" fmla="*/ 4651082 w 5928851"/>
              <a:gd name="connsiteY1" fmla="*/ 0 h 5111076"/>
              <a:gd name="connsiteX2" fmla="*/ 5928851 w 5928851"/>
              <a:gd name="connsiteY2" fmla="*/ 2555539 h 5111076"/>
              <a:gd name="connsiteX3" fmla="*/ 4651082 w 5928851"/>
              <a:gd name="connsiteY3" fmla="*/ 5111076 h 5111076"/>
              <a:gd name="connsiteX4" fmla="*/ 1277770 w 5928851"/>
              <a:gd name="connsiteY4" fmla="*/ 5111076 h 5111076"/>
              <a:gd name="connsiteX5" fmla="*/ 0 w 5928851"/>
              <a:gd name="connsiteY5" fmla="*/ 2555539 h 511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8851" h="5111076">
                <a:moveTo>
                  <a:pt x="1277770" y="0"/>
                </a:moveTo>
                <a:lnTo>
                  <a:pt x="4651082" y="0"/>
                </a:lnTo>
                <a:lnTo>
                  <a:pt x="5928851" y="2555539"/>
                </a:lnTo>
                <a:lnTo>
                  <a:pt x="4651082" y="5111076"/>
                </a:lnTo>
                <a:lnTo>
                  <a:pt x="1277770" y="5111076"/>
                </a:lnTo>
                <a:lnTo>
                  <a:pt x="0" y="2555539"/>
                </a:lnTo>
                <a:close/>
              </a:path>
            </a:pathLst>
          </a:custGeom>
          <a:solidFill>
            <a:srgbClr val="00B0F0"/>
          </a:solidFill>
        </p:spPr>
        <p:txBody>
          <a:bodyPr vert="horz" wrap="square" lIns="91440" tIns="45720" rIns="91440" bIns="45720" rtlCol="0" anchor="ctr">
            <a:noAutofit/>
          </a:bodyPr>
          <a:lstStyle/>
          <a:p>
            <a:pPr algn="ctr"/>
            <a:endParaRPr lang="es-PE" sz="1800" b="1" dirty="0">
              <a:solidFill>
                <a:schemeClr val="bg1"/>
              </a:solidFill>
              <a:effectLst/>
              <a:latin typeface="Calibri" panose="020F0502020204030204" pitchFamily="34" charset="0"/>
              <a:ea typeface="Arial" panose="020B0604020202020204" pitchFamily="34" charset="0"/>
            </a:endParaRPr>
          </a:p>
          <a:p>
            <a:pPr algn="ctr"/>
            <a:endParaRPr lang="es-PE" b="1" dirty="0">
              <a:solidFill>
                <a:schemeClr val="bg1"/>
              </a:solidFill>
              <a:latin typeface="Calibri" panose="020F0502020204030204" pitchFamily="34" charset="0"/>
              <a:ea typeface="Arial" panose="020B0604020202020204" pitchFamily="34" charset="0"/>
            </a:endParaRPr>
          </a:p>
          <a:p>
            <a:pPr algn="ctr"/>
            <a:endParaRPr lang="es-PE" sz="1800" b="1" dirty="0">
              <a:solidFill>
                <a:schemeClr val="bg1"/>
              </a:solidFill>
              <a:effectLst/>
              <a:latin typeface="Calibri" panose="020F0502020204030204" pitchFamily="34" charset="0"/>
              <a:ea typeface="Arial" panose="020B0604020202020204" pitchFamily="34" charset="0"/>
            </a:endParaRPr>
          </a:p>
          <a:p>
            <a:pPr algn="ctr"/>
            <a:r>
              <a:rPr lang="es-PE" sz="1800" b="1" dirty="0">
                <a:solidFill>
                  <a:schemeClr val="bg1"/>
                </a:solidFill>
                <a:effectLst/>
                <a:latin typeface="Calibri" panose="020F0502020204030204" pitchFamily="34" charset="0"/>
                <a:ea typeface="Arial" panose="020B0604020202020204" pitchFamily="34" charset="0"/>
              </a:rPr>
              <a:t>¿Cuál es el objetivo?</a:t>
            </a:r>
            <a:endParaRPr lang="es-PE" b="1" dirty="0">
              <a:solidFill>
                <a:schemeClr val="bg1"/>
              </a:solidFill>
              <a:latin typeface="Calibri" panose="020F0502020204030204" pitchFamily="34" charset="0"/>
              <a:ea typeface="Arial" panose="020B0604020202020204" pitchFamily="34" charset="0"/>
            </a:endParaRPr>
          </a:p>
        </p:txBody>
      </p:sp>
      <p:sp>
        <p:nvSpPr>
          <p:cNvPr id="19" name="Freeform 126">
            <a:extLst>
              <a:ext uri="{FF2B5EF4-FFF2-40B4-BE49-F238E27FC236}">
                <a16:creationId xmlns:a16="http://schemas.microsoft.com/office/drawing/2014/main" id="{0F036DEE-F799-4A8A-BEDD-0F838D0FF684}"/>
              </a:ext>
            </a:extLst>
          </p:cNvPr>
          <p:cNvSpPr>
            <a:spLocks noEditPoints="1"/>
          </p:cNvSpPr>
          <p:nvPr/>
        </p:nvSpPr>
        <p:spPr bwMode="auto">
          <a:xfrm>
            <a:off x="5278425" y="1897153"/>
            <a:ext cx="765370" cy="793653"/>
          </a:xfrm>
          <a:custGeom>
            <a:avLst/>
            <a:gdLst>
              <a:gd name="T0" fmla="*/ 132 w 256"/>
              <a:gd name="T1" fmla="*/ 28 h 256"/>
              <a:gd name="T2" fmla="*/ 132 w 256"/>
              <a:gd name="T3" fmla="*/ 0 h 256"/>
              <a:gd name="T4" fmla="*/ 124 w 256"/>
              <a:gd name="T5" fmla="*/ 0 h 256"/>
              <a:gd name="T6" fmla="*/ 124 w 256"/>
              <a:gd name="T7" fmla="*/ 28 h 256"/>
              <a:gd name="T8" fmla="*/ 28 w 256"/>
              <a:gd name="T9" fmla="*/ 124 h 256"/>
              <a:gd name="T10" fmla="*/ 0 w 256"/>
              <a:gd name="T11" fmla="*/ 124 h 256"/>
              <a:gd name="T12" fmla="*/ 0 w 256"/>
              <a:gd name="T13" fmla="*/ 132 h 256"/>
              <a:gd name="T14" fmla="*/ 28 w 256"/>
              <a:gd name="T15" fmla="*/ 132 h 256"/>
              <a:gd name="T16" fmla="*/ 124 w 256"/>
              <a:gd name="T17" fmla="*/ 228 h 256"/>
              <a:gd name="T18" fmla="*/ 124 w 256"/>
              <a:gd name="T19" fmla="*/ 256 h 256"/>
              <a:gd name="T20" fmla="*/ 132 w 256"/>
              <a:gd name="T21" fmla="*/ 256 h 256"/>
              <a:gd name="T22" fmla="*/ 132 w 256"/>
              <a:gd name="T23" fmla="*/ 228 h 256"/>
              <a:gd name="T24" fmla="*/ 228 w 256"/>
              <a:gd name="T25" fmla="*/ 132 h 256"/>
              <a:gd name="T26" fmla="*/ 256 w 256"/>
              <a:gd name="T27" fmla="*/ 132 h 256"/>
              <a:gd name="T28" fmla="*/ 256 w 256"/>
              <a:gd name="T29" fmla="*/ 124 h 256"/>
              <a:gd name="T30" fmla="*/ 228 w 256"/>
              <a:gd name="T31" fmla="*/ 124 h 256"/>
              <a:gd name="T32" fmla="*/ 132 w 256"/>
              <a:gd name="T33" fmla="*/ 28 h 256"/>
              <a:gd name="T34" fmla="*/ 132 w 256"/>
              <a:gd name="T35" fmla="*/ 220 h 256"/>
              <a:gd name="T36" fmla="*/ 132 w 256"/>
              <a:gd name="T37" fmla="*/ 192 h 256"/>
              <a:gd name="T38" fmla="*/ 124 w 256"/>
              <a:gd name="T39" fmla="*/ 192 h 256"/>
              <a:gd name="T40" fmla="*/ 124 w 256"/>
              <a:gd name="T41" fmla="*/ 220 h 256"/>
              <a:gd name="T42" fmla="*/ 36 w 256"/>
              <a:gd name="T43" fmla="*/ 132 h 256"/>
              <a:gd name="T44" fmla="*/ 64 w 256"/>
              <a:gd name="T45" fmla="*/ 132 h 256"/>
              <a:gd name="T46" fmla="*/ 64 w 256"/>
              <a:gd name="T47" fmla="*/ 124 h 256"/>
              <a:gd name="T48" fmla="*/ 36 w 256"/>
              <a:gd name="T49" fmla="*/ 124 h 256"/>
              <a:gd name="T50" fmla="*/ 124 w 256"/>
              <a:gd name="T51" fmla="*/ 36 h 256"/>
              <a:gd name="T52" fmla="*/ 124 w 256"/>
              <a:gd name="T53" fmla="*/ 64 h 256"/>
              <a:gd name="T54" fmla="*/ 132 w 256"/>
              <a:gd name="T55" fmla="*/ 64 h 256"/>
              <a:gd name="T56" fmla="*/ 132 w 256"/>
              <a:gd name="T57" fmla="*/ 36 h 256"/>
              <a:gd name="T58" fmla="*/ 220 w 256"/>
              <a:gd name="T59" fmla="*/ 124 h 256"/>
              <a:gd name="T60" fmla="*/ 192 w 256"/>
              <a:gd name="T61" fmla="*/ 124 h 256"/>
              <a:gd name="T62" fmla="*/ 192 w 256"/>
              <a:gd name="T63" fmla="*/ 132 h 256"/>
              <a:gd name="T64" fmla="*/ 220 w 256"/>
              <a:gd name="T65" fmla="*/ 132 h 256"/>
              <a:gd name="T66" fmla="*/ 132 w 256"/>
              <a:gd name="T67"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6" h="256">
                <a:moveTo>
                  <a:pt x="132" y="28"/>
                </a:moveTo>
                <a:cubicBezTo>
                  <a:pt x="132" y="0"/>
                  <a:pt x="132" y="0"/>
                  <a:pt x="132" y="0"/>
                </a:cubicBezTo>
                <a:cubicBezTo>
                  <a:pt x="124" y="0"/>
                  <a:pt x="124" y="0"/>
                  <a:pt x="124" y="0"/>
                </a:cubicBezTo>
                <a:cubicBezTo>
                  <a:pt x="124" y="28"/>
                  <a:pt x="124" y="28"/>
                  <a:pt x="124" y="28"/>
                </a:cubicBezTo>
                <a:cubicBezTo>
                  <a:pt x="72" y="30"/>
                  <a:pt x="30" y="72"/>
                  <a:pt x="28" y="124"/>
                </a:cubicBezTo>
                <a:cubicBezTo>
                  <a:pt x="0" y="124"/>
                  <a:pt x="0" y="124"/>
                  <a:pt x="0" y="124"/>
                </a:cubicBezTo>
                <a:cubicBezTo>
                  <a:pt x="0" y="132"/>
                  <a:pt x="0" y="132"/>
                  <a:pt x="0" y="132"/>
                </a:cubicBezTo>
                <a:cubicBezTo>
                  <a:pt x="28" y="132"/>
                  <a:pt x="28" y="132"/>
                  <a:pt x="28" y="132"/>
                </a:cubicBezTo>
                <a:cubicBezTo>
                  <a:pt x="30" y="184"/>
                  <a:pt x="72" y="226"/>
                  <a:pt x="124" y="228"/>
                </a:cubicBezTo>
                <a:cubicBezTo>
                  <a:pt x="124" y="256"/>
                  <a:pt x="124" y="256"/>
                  <a:pt x="124" y="256"/>
                </a:cubicBezTo>
                <a:cubicBezTo>
                  <a:pt x="132" y="256"/>
                  <a:pt x="132" y="256"/>
                  <a:pt x="132" y="256"/>
                </a:cubicBezTo>
                <a:cubicBezTo>
                  <a:pt x="132" y="228"/>
                  <a:pt x="132" y="228"/>
                  <a:pt x="132" y="228"/>
                </a:cubicBezTo>
                <a:cubicBezTo>
                  <a:pt x="184" y="226"/>
                  <a:pt x="226" y="184"/>
                  <a:pt x="228" y="132"/>
                </a:cubicBezTo>
                <a:cubicBezTo>
                  <a:pt x="256" y="132"/>
                  <a:pt x="256" y="132"/>
                  <a:pt x="256" y="132"/>
                </a:cubicBezTo>
                <a:cubicBezTo>
                  <a:pt x="256" y="124"/>
                  <a:pt x="256" y="124"/>
                  <a:pt x="256" y="124"/>
                </a:cubicBezTo>
                <a:cubicBezTo>
                  <a:pt x="228" y="124"/>
                  <a:pt x="228" y="124"/>
                  <a:pt x="228" y="124"/>
                </a:cubicBezTo>
                <a:cubicBezTo>
                  <a:pt x="226" y="72"/>
                  <a:pt x="184" y="30"/>
                  <a:pt x="132" y="28"/>
                </a:cubicBezTo>
                <a:close/>
                <a:moveTo>
                  <a:pt x="132" y="220"/>
                </a:moveTo>
                <a:cubicBezTo>
                  <a:pt x="132" y="192"/>
                  <a:pt x="132" y="192"/>
                  <a:pt x="132" y="192"/>
                </a:cubicBezTo>
                <a:cubicBezTo>
                  <a:pt x="124" y="192"/>
                  <a:pt x="124" y="192"/>
                  <a:pt x="124" y="192"/>
                </a:cubicBezTo>
                <a:cubicBezTo>
                  <a:pt x="124" y="220"/>
                  <a:pt x="124" y="220"/>
                  <a:pt x="124" y="220"/>
                </a:cubicBezTo>
                <a:cubicBezTo>
                  <a:pt x="76" y="218"/>
                  <a:pt x="38" y="180"/>
                  <a:pt x="36" y="132"/>
                </a:cubicBezTo>
                <a:cubicBezTo>
                  <a:pt x="64" y="132"/>
                  <a:pt x="64" y="132"/>
                  <a:pt x="64" y="132"/>
                </a:cubicBezTo>
                <a:cubicBezTo>
                  <a:pt x="64" y="124"/>
                  <a:pt x="64" y="124"/>
                  <a:pt x="64" y="124"/>
                </a:cubicBezTo>
                <a:cubicBezTo>
                  <a:pt x="36" y="124"/>
                  <a:pt x="36" y="124"/>
                  <a:pt x="36" y="124"/>
                </a:cubicBezTo>
                <a:cubicBezTo>
                  <a:pt x="38" y="76"/>
                  <a:pt x="76" y="38"/>
                  <a:pt x="124" y="36"/>
                </a:cubicBezTo>
                <a:cubicBezTo>
                  <a:pt x="124" y="64"/>
                  <a:pt x="124" y="64"/>
                  <a:pt x="124" y="64"/>
                </a:cubicBezTo>
                <a:cubicBezTo>
                  <a:pt x="132" y="64"/>
                  <a:pt x="132" y="64"/>
                  <a:pt x="132" y="64"/>
                </a:cubicBezTo>
                <a:cubicBezTo>
                  <a:pt x="132" y="36"/>
                  <a:pt x="132" y="36"/>
                  <a:pt x="132" y="36"/>
                </a:cubicBezTo>
                <a:cubicBezTo>
                  <a:pt x="179" y="38"/>
                  <a:pt x="218" y="76"/>
                  <a:pt x="220" y="124"/>
                </a:cubicBezTo>
                <a:cubicBezTo>
                  <a:pt x="192" y="124"/>
                  <a:pt x="192" y="124"/>
                  <a:pt x="192" y="124"/>
                </a:cubicBezTo>
                <a:cubicBezTo>
                  <a:pt x="192" y="132"/>
                  <a:pt x="192" y="132"/>
                  <a:pt x="192" y="132"/>
                </a:cubicBezTo>
                <a:cubicBezTo>
                  <a:pt x="220" y="132"/>
                  <a:pt x="220" y="132"/>
                  <a:pt x="220" y="132"/>
                </a:cubicBezTo>
                <a:cubicBezTo>
                  <a:pt x="218" y="180"/>
                  <a:pt x="179" y="218"/>
                  <a:pt x="132" y="220"/>
                </a:cubicBezTo>
                <a:close/>
              </a:path>
            </a:pathLst>
          </a:custGeom>
          <a:solidFill>
            <a:schemeClr val="bg1"/>
          </a:solidFill>
          <a:ln w="28575">
            <a:solidFill>
              <a:schemeClr val="bg1"/>
            </a:solidFill>
          </a:ln>
        </p:spPr>
        <p:txBody>
          <a:bodyPr vert="horz" wrap="square" lIns="91440" tIns="45720" rIns="91440" bIns="45720" numCol="1" anchor="t" anchorCtr="0" compatLnSpc="1">
            <a:prstTxWarp prst="textNoShape">
              <a:avLst/>
            </a:prstTxWarp>
          </a:bodyPr>
          <a:lstStyle/>
          <a:p>
            <a:endParaRPr lang="uk-UA"/>
          </a:p>
        </p:txBody>
      </p:sp>
      <p:sp>
        <p:nvSpPr>
          <p:cNvPr id="21" name="Freeform 160">
            <a:extLst>
              <a:ext uri="{FF2B5EF4-FFF2-40B4-BE49-F238E27FC236}">
                <a16:creationId xmlns:a16="http://schemas.microsoft.com/office/drawing/2014/main" id="{6FD01151-6302-431D-9059-CBC4FBA1C5B3}"/>
              </a:ext>
            </a:extLst>
          </p:cNvPr>
          <p:cNvSpPr>
            <a:spLocks noEditPoints="1"/>
          </p:cNvSpPr>
          <p:nvPr/>
        </p:nvSpPr>
        <p:spPr bwMode="auto">
          <a:xfrm>
            <a:off x="5362604" y="4084682"/>
            <a:ext cx="602259" cy="602259"/>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defPPr>
              <a:defRPr lang="uk-UA"/>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a:p>
        </p:txBody>
      </p:sp>
      <p:sp>
        <p:nvSpPr>
          <p:cNvPr id="23" name="Freeform 63">
            <a:extLst>
              <a:ext uri="{FF2B5EF4-FFF2-40B4-BE49-F238E27FC236}">
                <a16:creationId xmlns:a16="http://schemas.microsoft.com/office/drawing/2014/main" id="{353F94CC-4E45-4AE4-85D5-1C4CC1B009D8}"/>
              </a:ext>
            </a:extLst>
          </p:cNvPr>
          <p:cNvSpPr>
            <a:spLocks noEditPoints="1"/>
          </p:cNvSpPr>
          <p:nvPr/>
        </p:nvSpPr>
        <p:spPr bwMode="auto">
          <a:xfrm>
            <a:off x="7024138" y="3058938"/>
            <a:ext cx="740123" cy="740123"/>
          </a:xfrm>
          <a:custGeom>
            <a:avLst/>
            <a:gdLst>
              <a:gd name="T0" fmla="*/ 144 w 176"/>
              <a:gd name="T1" fmla="*/ 88 h 176"/>
              <a:gd name="T2" fmla="*/ 152 w 176"/>
              <a:gd name="T3" fmla="*/ 88 h 176"/>
              <a:gd name="T4" fmla="*/ 60 w 176"/>
              <a:gd name="T5" fmla="*/ 136 h 176"/>
              <a:gd name="T6" fmla="*/ 56 w 176"/>
              <a:gd name="T7" fmla="*/ 143 h 176"/>
              <a:gd name="T8" fmla="*/ 60 w 176"/>
              <a:gd name="T9" fmla="*/ 136 h 176"/>
              <a:gd name="T10" fmla="*/ 33 w 176"/>
              <a:gd name="T11" fmla="*/ 120 h 176"/>
              <a:gd name="T12" fmla="*/ 40 w 176"/>
              <a:gd name="T13" fmla="*/ 116 h 176"/>
              <a:gd name="T14" fmla="*/ 56 w 176"/>
              <a:gd name="T15" fmla="*/ 33 h 176"/>
              <a:gd name="T16" fmla="*/ 60 w 176"/>
              <a:gd name="T17" fmla="*/ 40 h 176"/>
              <a:gd name="T18" fmla="*/ 56 w 176"/>
              <a:gd name="T19" fmla="*/ 33 h 176"/>
              <a:gd name="T20" fmla="*/ 24 w 176"/>
              <a:gd name="T21" fmla="*/ 88 h 176"/>
              <a:gd name="T22" fmla="*/ 32 w 176"/>
              <a:gd name="T23" fmla="*/ 88 h 176"/>
              <a:gd name="T24" fmla="*/ 116 w 176"/>
              <a:gd name="T25" fmla="*/ 40 h 176"/>
              <a:gd name="T26" fmla="*/ 120 w 176"/>
              <a:gd name="T27" fmla="*/ 33 h 176"/>
              <a:gd name="T28" fmla="*/ 116 w 176"/>
              <a:gd name="T29" fmla="*/ 40 h 176"/>
              <a:gd name="T30" fmla="*/ 33 w 176"/>
              <a:gd name="T31" fmla="*/ 56 h 176"/>
              <a:gd name="T32" fmla="*/ 40 w 176"/>
              <a:gd name="T33" fmla="*/ 60 h 176"/>
              <a:gd name="T34" fmla="*/ 142 w 176"/>
              <a:gd name="T35" fmla="*/ 115 h 176"/>
              <a:gd name="T36" fmla="*/ 138 w 176"/>
              <a:gd name="T37" fmla="*/ 121 h 176"/>
              <a:gd name="T38" fmla="*/ 142 w 176"/>
              <a:gd name="T39" fmla="*/ 115 h 176"/>
              <a:gd name="T40" fmla="*/ 84 w 176"/>
              <a:gd name="T41" fmla="*/ 148 h 176"/>
              <a:gd name="T42" fmla="*/ 92 w 176"/>
              <a:gd name="T43" fmla="*/ 148 h 176"/>
              <a:gd name="T44" fmla="*/ 138 w 176"/>
              <a:gd name="T45" fmla="*/ 55 h 176"/>
              <a:gd name="T46" fmla="*/ 142 w 176"/>
              <a:gd name="T47" fmla="*/ 61 h 176"/>
              <a:gd name="T48" fmla="*/ 138 w 176"/>
              <a:gd name="T49" fmla="*/ 55 h 176"/>
              <a:gd name="T50" fmla="*/ 103 w 176"/>
              <a:gd name="T51" fmla="*/ 84 h 176"/>
              <a:gd name="T52" fmla="*/ 92 w 176"/>
              <a:gd name="T53" fmla="*/ 28 h 176"/>
              <a:gd name="T54" fmla="*/ 84 w 176"/>
              <a:gd name="T55" fmla="*/ 28 h 176"/>
              <a:gd name="T56" fmla="*/ 72 w 176"/>
              <a:gd name="T57" fmla="*/ 88 h 176"/>
              <a:gd name="T58" fmla="*/ 103 w 176"/>
              <a:gd name="T59" fmla="*/ 92 h 176"/>
              <a:gd name="T60" fmla="*/ 128 w 176"/>
              <a:gd name="T61" fmla="*/ 88 h 176"/>
              <a:gd name="T62" fmla="*/ 88 w 176"/>
              <a:gd name="T63" fmla="*/ 96 h 176"/>
              <a:gd name="T64" fmla="*/ 88 w 176"/>
              <a:gd name="T65" fmla="*/ 80 h 176"/>
              <a:gd name="T66" fmla="*/ 88 w 176"/>
              <a:gd name="T67" fmla="*/ 96 h 176"/>
              <a:gd name="T68" fmla="*/ 115 w 176"/>
              <a:gd name="T69" fmla="*/ 142 h 176"/>
              <a:gd name="T70" fmla="*/ 121 w 176"/>
              <a:gd name="T71" fmla="*/ 138 h 176"/>
              <a:gd name="T72" fmla="*/ 88 w 176"/>
              <a:gd name="T73" fmla="*/ 0 h 176"/>
              <a:gd name="T74" fmla="*/ 88 w 176"/>
              <a:gd name="T75" fmla="*/ 176 h 176"/>
              <a:gd name="T76" fmla="*/ 88 w 176"/>
              <a:gd name="T77" fmla="*/ 0 h 176"/>
              <a:gd name="T78" fmla="*/ 8 w 176"/>
              <a:gd name="T79" fmla="*/ 88 h 176"/>
              <a:gd name="T80" fmla="*/ 168 w 176"/>
              <a:gd name="T81"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148" y="84"/>
                </a:moveTo>
                <a:cubicBezTo>
                  <a:pt x="146" y="84"/>
                  <a:pt x="144" y="86"/>
                  <a:pt x="144" y="88"/>
                </a:cubicBezTo>
                <a:cubicBezTo>
                  <a:pt x="144" y="90"/>
                  <a:pt x="146" y="92"/>
                  <a:pt x="148" y="92"/>
                </a:cubicBezTo>
                <a:cubicBezTo>
                  <a:pt x="150" y="92"/>
                  <a:pt x="152" y="90"/>
                  <a:pt x="152" y="88"/>
                </a:cubicBezTo>
                <a:cubicBezTo>
                  <a:pt x="152" y="86"/>
                  <a:pt x="150" y="84"/>
                  <a:pt x="148" y="84"/>
                </a:cubicBezTo>
                <a:moveTo>
                  <a:pt x="60" y="136"/>
                </a:moveTo>
                <a:cubicBezTo>
                  <a:pt x="58" y="135"/>
                  <a:pt x="56" y="136"/>
                  <a:pt x="55" y="138"/>
                </a:cubicBezTo>
                <a:cubicBezTo>
                  <a:pt x="53" y="140"/>
                  <a:pt x="54" y="142"/>
                  <a:pt x="56" y="143"/>
                </a:cubicBezTo>
                <a:cubicBezTo>
                  <a:pt x="58" y="145"/>
                  <a:pt x="60" y="144"/>
                  <a:pt x="61" y="142"/>
                </a:cubicBezTo>
                <a:cubicBezTo>
                  <a:pt x="63" y="140"/>
                  <a:pt x="62" y="138"/>
                  <a:pt x="60" y="136"/>
                </a:cubicBezTo>
                <a:moveTo>
                  <a:pt x="34" y="115"/>
                </a:moveTo>
                <a:cubicBezTo>
                  <a:pt x="32" y="116"/>
                  <a:pt x="31" y="118"/>
                  <a:pt x="33" y="120"/>
                </a:cubicBezTo>
                <a:cubicBezTo>
                  <a:pt x="34" y="122"/>
                  <a:pt x="36" y="123"/>
                  <a:pt x="38" y="121"/>
                </a:cubicBezTo>
                <a:cubicBezTo>
                  <a:pt x="40" y="120"/>
                  <a:pt x="41" y="118"/>
                  <a:pt x="40" y="116"/>
                </a:cubicBezTo>
                <a:cubicBezTo>
                  <a:pt x="38" y="114"/>
                  <a:pt x="36" y="113"/>
                  <a:pt x="34" y="115"/>
                </a:cubicBezTo>
                <a:moveTo>
                  <a:pt x="56" y="33"/>
                </a:moveTo>
                <a:cubicBezTo>
                  <a:pt x="54" y="34"/>
                  <a:pt x="53" y="36"/>
                  <a:pt x="55" y="38"/>
                </a:cubicBezTo>
                <a:cubicBezTo>
                  <a:pt x="56" y="40"/>
                  <a:pt x="58" y="41"/>
                  <a:pt x="60" y="40"/>
                </a:cubicBezTo>
                <a:cubicBezTo>
                  <a:pt x="62" y="38"/>
                  <a:pt x="63" y="36"/>
                  <a:pt x="61" y="34"/>
                </a:cubicBezTo>
                <a:cubicBezTo>
                  <a:pt x="60" y="32"/>
                  <a:pt x="58" y="31"/>
                  <a:pt x="56" y="33"/>
                </a:cubicBezTo>
                <a:moveTo>
                  <a:pt x="28" y="84"/>
                </a:moveTo>
                <a:cubicBezTo>
                  <a:pt x="26" y="84"/>
                  <a:pt x="24" y="86"/>
                  <a:pt x="24" y="88"/>
                </a:cubicBezTo>
                <a:cubicBezTo>
                  <a:pt x="24" y="90"/>
                  <a:pt x="26" y="92"/>
                  <a:pt x="28" y="92"/>
                </a:cubicBezTo>
                <a:cubicBezTo>
                  <a:pt x="30" y="92"/>
                  <a:pt x="32" y="90"/>
                  <a:pt x="32" y="88"/>
                </a:cubicBezTo>
                <a:cubicBezTo>
                  <a:pt x="32" y="86"/>
                  <a:pt x="30" y="84"/>
                  <a:pt x="28" y="84"/>
                </a:cubicBezTo>
                <a:moveTo>
                  <a:pt x="116" y="40"/>
                </a:moveTo>
                <a:cubicBezTo>
                  <a:pt x="118" y="41"/>
                  <a:pt x="120" y="40"/>
                  <a:pt x="121" y="38"/>
                </a:cubicBezTo>
                <a:cubicBezTo>
                  <a:pt x="123" y="36"/>
                  <a:pt x="122" y="34"/>
                  <a:pt x="120" y="33"/>
                </a:cubicBezTo>
                <a:cubicBezTo>
                  <a:pt x="118" y="31"/>
                  <a:pt x="116" y="32"/>
                  <a:pt x="115" y="34"/>
                </a:cubicBezTo>
                <a:cubicBezTo>
                  <a:pt x="113" y="36"/>
                  <a:pt x="114" y="38"/>
                  <a:pt x="116" y="40"/>
                </a:cubicBezTo>
                <a:moveTo>
                  <a:pt x="38" y="55"/>
                </a:moveTo>
                <a:cubicBezTo>
                  <a:pt x="36" y="53"/>
                  <a:pt x="34" y="54"/>
                  <a:pt x="33" y="56"/>
                </a:cubicBezTo>
                <a:cubicBezTo>
                  <a:pt x="31" y="58"/>
                  <a:pt x="32" y="60"/>
                  <a:pt x="34" y="61"/>
                </a:cubicBezTo>
                <a:cubicBezTo>
                  <a:pt x="36" y="63"/>
                  <a:pt x="38" y="62"/>
                  <a:pt x="40" y="60"/>
                </a:cubicBezTo>
                <a:cubicBezTo>
                  <a:pt x="41" y="58"/>
                  <a:pt x="40" y="56"/>
                  <a:pt x="38" y="55"/>
                </a:cubicBezTo>
                <a:moveTo>
                  <a:pt x="142" y="115"/>
                </a:moveTo>
                <a:cubicBezTo>
                  <a:pt x="140" y="113"/>
                  <a:pt x="138" y="114"/>
                  <a:pt x="137" y="116"/>
                </a:cubicBezTo>
                <a:cubicBezTo>
                  <a:pt x="135" y="118"/>
                  <a:pt x="136" y="120"/>
                  <a:pt x="138" y="121"/>
                </a:cubicBezTo>
                <a:cubicBezTo>
                  <a:pt x="140" y="123"/>
                  <a:pt x="142" y="122"/>
                  <a:pt x="143" y="120"/>
                </a:cubicBezTo>
                <a:cubicBezTo>
                  <a:pt x="145" y="118"/>
                  <a:pt x="144" y="116"/>
                  <a:pt x="142" y="115"/>
                </a:cubicBezTo>
                <a:moveTo>
                  <a:pt x="88" y="144"/>
                </a:moveTo>
                <a:cubicBezTo>
                  <a:pt x="86" y="144"/>
                  <a:pt x="84" y="146"/>
                  <a:pt x="84" y="148"/>
                </a:cubicBezTo>
                <a:cubicBezTo>
                  <a:pt x="84" y="150"/>
                  <a:pt x="86" y="152"/>
                  <a:pt x="88" y="152"/>
                </a:cubicBezTo>
                <a:cubicBezTo>
                  <a:pt x="90" y="152"/>
                  <a:pt x="92" y="150"/>
                  <a:pt x="92" y="148"/>
                </a:cubicBezTo>
                <a:cubicBezTo>
                  <a:pt x="92" y="146"/>
                  <a:pt x="90" y="144"/>
                  <a:pt x="88" y="144"/>
                </a:cubicBezTo>
                <a:moveTo>
                  <a:pt x="138" y="55"/>
                </a:moveTo>
                <a:cubicBezTo>
                  <a:pt x="136" y="56"/>
                  <a:pt x="135" y="58"/>
                  <a:pt x="137" y="60"/>
                </a:cubicBezTo>
                <a:cubicBezTo>
                  <a:pt x="138" y="62"/>
                  <a:pt x="140" y="63"/>
                  <a:pt x="142" y="61"/>
                </a:cubicBezTo>
                <a:cubicBezTo>
                  <a:pt x="144" y="60"/>
                  <a:pt x="145" y="58"/>
                  <a:pt x="143" y="56"/>
                </a:cubicBezTo>
                <a:cubicBezTo>
                  <a:pt x="142" y="54"/>
                  <a:pt x="140" y="53"/>
                  <a:pt x="138" y="55"/>
                </a:cubicBezTo>
                <a:moveTo>
                  <a:pt x="124" y="84"/>
                </a:moveTo>
                <a:cubicBezTo>
                  <a:pt x="103" y="84"/>
                  <a:pt x="103" y="84"/>
                  <a:pt x="103" y="84"/>
                </a:cubicBezTo>
                <a:cubicBezTo>
                  <a:pt x="102" y="78"/>
                  <a:pt x="98" y="74"/>
                  <a:pt x="92" y="73"/>
                </a:cubicBezTo>
                <a:cubicBezTo>
                  <a:pt x="92" y="28"/>
                  <a:pt x="92" y="28"/>
                  <a:pt x="92" y="28"/>
                </a:cubicBezTo>
                <a:cubicBezTo>
                  <a:pt x="92" y="26"/>
                  <a:pt x="90" y="24"/>
                  <a:pt x="88" y="24"/>
                </a:cubicBezTo>
                <a:cubicBezTo>
                  <a:pt x="86" y="24"/>
                  <a:pt x="84" y="26"/>
                  <a:pt x="84" y="28"/>
                </a:cubicBezTo>
                <a:cubicBezTo>
                  <a:pt x="84" y="73"/>
                  <a:pt x="84" y="73"/>
                  <a:pt x="84" y="73"/>
                </a:cubicBezTo>
                <a:cubicBezTo>
                  <a:pt x="77" y="74"/>
                  <a:pt x="72" y="81"/>
                  <a:pt x="72" y="88"/>
                </a:cubicBezTo>
                <a:cubicBezTo>
                  <a:pt x="72" y="97"/>
                  <a:pt x="79" y="104"/>
                  <a:pt x="88" y="104"/>
                </a:cubicBezTo>
                <a:cubicBezTo>
                  <a:pt x="95" y="104"/>
                  <a:pt x="102" y="99"/>
                  <a:pt x="103" y="92"/>
                </a:cubicBezTo>
                <a:cubicBezTo>
                  <a:pt x="124" y="92"/>
                  <a:pt x="124" y="92"/>
                  <a:pt x="124" y="92"/>
                </a:cubicBezTo>
                <a:cubicBezTo>
                  <a:pt x="126" y="92"/>
                  <a:pt x="128" y="90"/>
                  <a:pt x="128" y="88"/>
                </a:cubicBezTo>
                <a:cubicBezTo>
                  <a:pt x="128" y="86"/>
                  <a:pt x="126" y="84"/>
                  <a:pt x="124"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moveTo>
                  <a:pt x="116" y="136"/>
                </a:moveTo>
                <a:cubicBezTo>
                  <a:pt x="114" y="138"/>
                  <a:pt x="113" y="140"/>
                  <a:pt x="115" y="142"/>
                </a:cubicBezTo>
                <a:cubicBezTo>
                  <a:pt x="116" y="144"/>
                  <a:pt x="118" y="145"/>
                  <a:pt x="120" y="143"/>
                </a:cubicBezTo>
                <a:cubicBezTo>
                  <a:pt x="122" y="142"/>
                  <a:pt x="123" y="140"/>
                  <a:pt x="121" y="138"/>
                </a:cubicBezTo>
                <a:cubicBezTo>
                  <a:pt x="120" y="136"/>
                  <a:pt x="118" y="135"/>
                  <a:pt x="116" y="136"/>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defPPr>
              <a:defRPr lang="uk-UA"/>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a:p>
        </p:txBody>
      </p:sp>
      <p:sp>
        <p:nvSpPr>
          <p:cNvPr id="25" name="Título 1">
            <a:extLst>
              <a:ext uri="{FF2B5EF4-FFF2-40B4-BE49-F238E27FC236}">
                <a16:creationId xmlns:a16="http://schemas.microsoft.com/office/drawing/2014/main" id="{DD9EA888-7AB5-4416-B92D-34CCDBD6B31A}"/>
              </a:ext>
            </a:extLst>
          </p:cNvPr>
          <p:cNvSpPr txBox="1">
            <a:spLocks/>
          </p:cNvSpPr>
          <p:nvPr/>
        </p:nvSpPr>
        <p:spPr>
          <a:xfrm>
            <a:off x="1545630" y="541654"/>
            <a:ext cx="9100739" cy="595325"/>
          </a:xfrm>
          <a:prstGeom prst="rect">
            <a:avLst/>
          </a:prstGeom>
        </p:spPr>
        <p:txBody>
          <a:bodyPr/>
          <a:lstStyle>
            <a:lvl1pPr algn="ctr" defTabSz="914400" rtl="0" eaLnBrk="1" latinLnBrk="0" hangingPunct="1">
              <a:lnSpc>
                <a:spcPct val="90000"/>
              </a:lnSpc>
              <a:spcBef>
                <a:spcPct val="0"/>
              </a:spcBef>
              <a:buNone/>
              <a:defRPr sz="3200" b="1" kern="1200">
                <a:solidFill>
                  <a:srgbClr val="C02433"/>
                </a:solidFill>
                <a:latin typeface="+mn-lt"/>
                <a:ea typeface="+mj-ea"/>
                <a:cs typeface="+mj-cs"/>
              </a:defRPr>
            </a:lvl1pPr>
          </a:lstStyle>
          <a:p>
            <a:r>
              <a:rPr lang="es-PE" dirty="0"/>
              <a:t>Aspectos clave del Seguimiento</a:t>
            </a:r>
          </a:p>
        </p:txBody>
      </p:sp>
      <p:sp>
        <p:nvSpPr>
          <p:cNvPr id="27" name="CuadroTexto 26">
            <a:extLst>
              <a:ext uri="{FF2B5EF4-FFF2-40B4-BE49-F238E27FC236}">
                <a16:creationId xmlns:a16="http://schemas.microsoft.com/office/drawing/2014/main" id="{94208912-9D30-48FE-A480-AE20E73EA155}"/>
              </a:ext>
            </a:extLst>
          </p:cNvPr>
          <p:cNvSpPr txBox="1"/>
          <p:nvPr/>
        </p:nvSpPr>
        <p:spPr>
          <a:xfrm>
            <a:off x="8472964" y="3148543"/>
            <a:ext cx="2696784" cy="1077218"/>
          </a:xfrm>
          <a:prstGeom prst="rect">
            <a:avLst/>
          </a:prstGeom>
          <a:noFill/>
        </p:spPr>
        <p:txBody>
          <a:bodyPr wrap="square" rtlCol="0">
            <a:spAutoFit/>
          </a:bodyPr>
          <a:lstStyle/>
          <a:p>
            <a:pPr marL="285750" indent="-285750" algn="just">
              <a:buBlip>
                <a:blip r:embed="rId2"/>
              </a:buBlip>
            </a:pPr>
            <a:r>
              <a:rPr lang="es-PE" sz="1600" kern="0" dirty="0">
                <a:latin typeface="Calibri" panose="020F0502020204030204"/>
              </a:rPr>
              <a:t>Mínimo 6 meses calendario dentro del ciclo</a:t>
            </a:r>
          </a:p>
          <a:p>
            <a:pPr marL="285750" indent="-285750" algn="just">
              <a:buBlip>
                <a:blip r:embed="rId2"/>
              </a:buBlip>
            </a:pPr>
            <a:r>
              <a:rPr lang="es-PE" sz="1600" kern="0" dirty="0">
                <a:latin typeface="Calibri" panose="020F0502020204030204"/>
              </a:rPr>
              <a:t>finaliza como máximo al cierre del ejercicio fiscal.</a:t>
            </a:r>
            <a:endParaRPr lang="es-MX" sz="1600" dirty="0"/>
          </a:p>
        </p:txBody>
      </p:sp>
      <p:sp>
        <p:nvSpPr>
          <p:cNvPr id="29" name="CuadroTexto 28">
            <a:extLst>
              <a:ext uri="{FF2B5EF4-FFF2-40B4-BE49-F238E27FC236}">
                <a16:creationId xmlns:a16="http://schemas.microsoft.com/office/drawing/2014/main" id="{4FD0E463-455B-4FCA-8C63-3A626CC698AF}"/>
              </a:ext>
            </a:extLst>
          </p:cNvPr>
          <p:cNvSpPr txBox="1"/>
          <p:nvPr/>
        </p:nvSpPr>
        <p:spPr>
          <a:xfrm>
            <a:off x="1452230" y="4385811"/>
            <a:ext cx="2696784" cy="1077218"/>
          </a:xfrm>
          <a:prstGeom prst="rect">
            <a:avLst/>
          </a:prstGeom>
          <a:noFill/>
        </p:spPr>
        <p:txBody>
          <a:bodyPr wrap="square" rtlCol="0">
            <a:spAutoFit/>
          </a:bodyPr>
          <a:lstStyle/>
          <a:p>
            <a:pPr marL="285750" indent="-285750" algn="just">
              <a:buBlip>
                <a:blip r:embed="rId2"/>
              </a:buBlip>
            </a:pPr>
            <a:r>
              <a:rPr lang="es-PE" sz="1600" kern="0" dirty="0">
                <a:latin typeface="Calibri" panose="020F0502020204030204"/>
              </a:rPr>
              <a:t>Inmediatamente después de formalizados los factores de evaluación (etapa de Planificación).</a:t>
            </a:r>
            <a:endParaRPr lang="es-PE" sz="1600" dirty="0"/>
          </a:p>
        </p:txBody>
      </p:sp>
      <p:sp>
        <p:nvSpPr>
          <p:cNvPr id="31" name="CuadroTexto 30">
            <a:extLst>
              <a:ext uri="{FF2B5EF4-FFF2-40B4-BE49-F238E27FC236}">
                <a16:creationId xmlns:a16="http://schemas.microsoft.com/office/drawing/2014/main" id="{8514CD59-BAF8-4F84-A72F-7242AA4D2A1F}"/>
              </a:ext>
            </a:extLst>
          </p:cNvPr>
          <p:cNvSpPr txBox="1"/>
          <p:nvPr/>
        </p:nvSpPr>
        <p:spPr>
          <a:xfrm>
            <a:off x="1452230" y="1782865"/>
            <a:ext cx="3035364" cy="1815882"/>
          </a:xfrm>
          <a:prstGeom prst="rect">
            <a:avLst/>
          </a:prstGeom>
          <a:noFill/>
        </p:spPr>
        <p:txBody>
          <a:bodyPr wrap="square" rtlCol="0">
            <a:spAutoFit/>
          </a:bodyPr>
          <a:lstStyle/>
          <a:p>
            <a:pPr marL="285750" indent="-285750" algn="just">
              <a:buBlip>
                <a:blip r:embed="rId2"/>
              </a:buBlip>
            </a:pPr>
            <a:r>
              <a:rPr lang="es-PE" sz="1600" kern="0" dirty="0">
                <a:latin typeface="Calibri" panose="020F0502020204030204"/>
              </a:rPr>
              <a:t>Observar el avance de las metas y compromisos establecidos, a fin de identificar posibles dificultades para tomar acciones correctivas de ser el caso.</a:t>
            </a:r>
            <a:endParaRPr lang="es-MX" sz="1600" kern="0" dirty="0">
              <a:latin typeface="Calibri" panose="020F0502020204030204"/>
            </a:endParaRPr>
          </a:p>
          <a:p>
            <a:pPr marL="285750" indent="-285750" algn="just">
              <a:buBlip>
                <a:blip r:embed="rId2"/>
              </a:buBlip>
            </a:pPr>
            <a:endParaRPr lang="es-PE" sz="1600" dirty="0"/>
          </a:p>
        </p:txBody>
      </p:sp>
      <p:sp>
        <p:nvSpPr>
          <p:cNvPr id="32" name="Rectángulo: esquinas redondeadas 31">
            <a:extLst>
              <a:ext uri="{FF2B5EF4-FFF2-40B4-BE49-F238E27FC236}">
                <a16:creationId xmlns:a16="http://schemas.microsoft.com/office/drawing/2014/main" id="{57868E3E-630F-469B-834E-5702DCA7848A}"/>
              </a:ext>
            </a:extLst>
          </p:cNvPr>
          <p:cNvSpPr/>
          <p:nvPr/>
        </p:nvSpPr>
        <p:spPr>
          <a:xfrm>
            <a:off x="1167240" y="5909968"/>
            <a:ext cx="8219480" cy="595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800" kern="0" dirty="0">
                <a:latin typeface="Calibri" panose="020F0502020204030204"/>
              </a:rPr>
              <a:t>Para efectos del ciclo 2020 y como consecuencia de la Pandemia por Covid-19, el seguimiento durará como mínimo 3 meses.</a:t>
            </a:r>
            <a:endParaRPr lang="es-PE" dirty="0"/>
          </a:p>
        </p:txBody>
      </p:sp>
    </p:spTree>
    <p:extLst>
      <p:ext uri="{BB962C8B-B14F-4D97-AF65-F5344CB8AC3E}">
        <p14:creationId xmlns:p14="http://schemas.microsoft.com/office/powerpoint/2010/main" val="42156070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F08BDCC7-9CFD-4BA5-A397-E9B909D6CF06}"/>
              </a:ext>
            </a:extLst>
          </p:cNvPr>
          <p:cNvSpPr txBox="1">
            <a:spLocks/>
          </p:cNvSpPr>
          <p:nvPr/>
        </p:nvSpPr>
        <p:spPr>
          <a:xfrm>
            <a:off x="2033985" y="2863076"/>
            <a:ext cx="1964601" cy="5715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rgbClr val="C02433"/>
                </a:solidFill>
                <a:latin typeface="+mn-lt"/>
                <a:ea typeface="+mj-ea"/>
                <a:cs typeface="+mj-cs"/>
              </a:defRPr>
            </a:lvl1pPr>
          </a:lstStyle>
          <a:p>
            <a:r>
              <a:rPr lang="es-PE" sz="2400" dirty="0">
                <a:solidFill>
                  <a:srgbClr val="BF2034"/>
                </a:solidFill>
              </a:rPr>
              <a:t>Evaluador/a</a:t>
            </a:r>
          </a:p>
        </p:txBody>
      </p:sp>
      <p:sp>
        <p:nvSpPr>
          <p:cNvPr id="8" name="Título 1">
            <a:extLst>
              <a:ext uri="{FF2B5EF4-FFF2-40B4-BE49-F238E27FC236}">
                <a16:creationId xmlns:a16="http://schemas.microsoft.com/office/drawing/2014/main" id="{7E04A8AD-B588-4CCE-8721-5D24669BFC52}"/>
              </a:ext>
            </a:extLst>
          </p:cNvPr>
          <p:cNvSpPr txBox="1">
            <a:spLocks/>
          </p:cNvSpPr>
          <p:nvPr/>
        </p:nvSpPr>
        <p:spPr>
          <a:xfrm>
            <a:off x="7866278" y="2869483"/>
            <a:ext cx="1964601" cy="5715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rgbClr val="C02433"/>
                </a:solidFill>
                <a:latin typeface="+mn-lt"/>
                <a:ea typeface="+mj-ea"/>
                <a:cs typeface="+mj-cs"/>
              </a:defRPr>
            </a:lvl1pPr>
          </a:lstStyle>
          <a:p>
            <a:r>
              <a:rPr lang="es-PE" sz="2400" dirty="0">
                <a:solidFill>
                  <a:srgbClr val="BF2034"/>
                </a:solidFill>
              </a:rPr>
              <a:t>Evaluado/a</a:t>
            </a:r>
          </a:p>
        </p:txBody>
      </p:sp>
      <p:sp>
        <p:nvSpPr>
          <p:cNvPr id="14" name="Título 1">
            <a:extLst>
              <a:ext uri="{FF2B5EF4-FFF2-40B4-BE49-F238E27FC236}">
                <a16:creationId xmlns:a16="http://schemas.microsoft.com/office/drawing/2014/main" id="{7EA64A79-676F-4C1A-837F-B9D8E972C5B9}"/>
              </a:ext>
            </a:extLst>
          </p:cNvPr>
          <p:cNvSpPr txBox="1">
            <a:spLocks/>
          </p:cNvSpPr>
          <p:nvPr/>
        </p:nvSpPr>
        <p:spPr>
          <a:xfrm>
            <a:off x="1545630" y="271223"/>
            <a:ext cx="9100739" cy="595325"/>
          </a:xfrm>
          <a:prstGeom prst="rect">
            <a:avLst/>
          </a:prstGeom>
        </p:spPr>
        <p:txBody>
          <a:bodyPr/>
          <a:lstStyle>
            <a:lvl1pPr algn="ctr" defTabSz="914400" rtl="0" eaLnBrk="1" latinLnBrk="0" hangingPunct="1">
              <a:lnSpc>
                <a:spcPct val="90000"/>
              </a:lnSpc>
              <a:spcBef>
                <a:spcPct val="0"/>
              </a:spcBef>
              <a:buNone/>
              <a:defRPr sz="3200" b="1" kern="1200">
                <a:solidFill>
                  <a:srgbClr val="C02433"/>
                </a:solidFill>
                <a:latin typeface="+mn-lt"/>
                <a:ea typeface="+mj-ea"/>
                <a:cs typeface="+mj-cs"/>
              </a:defRPr>
            </a:lvl1pPr>
          </a:lstStyle>
          <a:p>
            <a:r>
              <a:rPr lang="es-PE" dirty="0"/>
              <a:t>¿Cuáles son las responsabilidades?</a:t>
            </a:r>
          </a:p>
        </p:txBody>
      </p:sp>
      <p:sp>
        <p:nvSpPr>
          <p:cNvPr id="16" name="CuadroTexto 15">
            <a:extLst>
              <a:ext uri="{FF2B5EF4-FFF2-40B4-BE49-F238E27FC236}">
                <a16:creationId xmlns:a16="http://schemas.microsoft.com/office/drawing/2014/main" id="{60CCDAA8-4D67-4647-AF57-305BE5A9CE18}"/>
              </a:ext>
            </a:extLst>
          </p:cNvPr>
          <p:cNvSpPr txBox="1"/>
          <p:nvPr/>
        </p:nvSpPr>
        <p:spPr>
          <a:xfrm>
            <a:off x="844257" y="3291580"/>
            <a:ext cx="5418698" cy="2554545"/>
          </a:xfrm>
          <a:prstGeom prst="rect">
            <a:avLst/>
          </a:prstGeom>
          <a:noFill/>
        </p:spPr>
        <p:txBody>
          <a:bodyPr wrap="square" rtlCol="0">
            <a:spAutoFit/>
          </a:bodyPr>
          <a:lstStyle/>
          <a:p>
            <a:pPr marL="285750" indent="-285750" algn="just">
              <a:buBlip>
                <a:blip r:embed="rId2"/>
              </a:buBlip>
            </a:pPr>
            <a:r>
              <a:rPr lang="es-MX" sz="1600" dirty="0"/>
              <a:t>Realizar seguimiento permanente al/a la evaluado/a.</a:t>
            </a:r>
          </a:p>
          <a:p>
            <a:pPr marL="285750" indent="-285750" algn="just">
              <a:buBlip>
                <a:blip r:embed="rId2"/>
              </a:buBlip>
            </a:pPr>
            <a:r>
              <a:rPr lang="es-MX" sz="1600" dirty="0"/>
              <a:t>Revisar y registrar el avance logrado en cada periodo programado.</a:t>
            </a:r>
          </a:p>
          <a:p>
            <a:pPr marL="285750" indent="-285750" algn="just">
              <a:buBlip>
                <a:blip r:embed="rId2"/>
              </a:buBlip>
            </a:pPr>
            <a:r>
              <a:rPr lang="es-MX" sz="1600" dirty="0"/>
              <a:t>Identificar dificultades y oportunidades de mejora</a:t>
            </a:r>
          </a:p>
          <a:p>
            <a:pPr marL="285750" indent="-285750" algn="just">
              <a:buBlip>
                <a:blip r:embed="rId2"/>
              </a:buBlip>
            </a:pPr>
            <a:r>
              <a:rPr lang="es-MX" sz="1600" dirty="0"/>
              <a:t>Convocar reuniones de seguimiento programadas y las que se consideren necesarias, debiendo realizar la retroalimentación sobre el desempeño del/de la evaluado/a.</a:t>
            </a:r>
          </a:p>
          <a:p>
            <a:pPr marL="285750" indent="-285750" algn="just">
              <a:buBlip>
                <a:blip r:embed="rId2"/>
              </a:buBlip>
            </a:pPr>
            <a:r>
              <a:rPr lang="es-MX" sz="1600" dirty="0"/>
              <a:t>Revisar propuestas de mejoras y comunicar a la ORH en caso de su implementación.</a:t>
            </a:r>
          </a:p>
        </p:txBody>
      </p:sp>
      <p:sp>
        <p:nvSpPr>
          <p:cNvPr id="18" name="CuadroTexto 17">
            <a:extLst>
              <a:ext uri="{FF2B5EF4-FFF2-40B4-BE49-F238E27FC236}">
                <a16:creationId xmlns:a16="http://schemas.microsoft.com/office/drawing/2014/main" id="{14832F1F-4081-4650-805F-B92292705105}"/>
              </a:ext>
            </a:extLst>
          </p:cNvPr>
          <p:cNvSpPr txBox="1"/>
          <p:nvPr/>
        </p:nvSpPr>
        <p:spPr>
          <a:xfrm>
            <a:off x="6491563" y="3440494"/>
            <a:ext cx="4762427" cy="2308324"/>
          </a:xfrm>
          <a:prstGeom prst="rect">
            <a:avLst/>
          </a:prstGeom>
          <a:noFill/>
        </p:spPr>
        <p:txBody>
          <a:bodyPr wrap="square" rtlCol="0">
            <a:spAutoFit/>
          </a:bodyPr>
          <a:lstStyle/>
          <a:p>
            <a:pPr marL="285750" indent="-285750" algn="just">
              <a:buBlip>
                <a:blip r:embed="rId2"/>
              </a:buBlip>
            </a:pPr>
            <a:r>
              <a:rPr lang="es-MX" sz="1600" dirty="0"/>
              <a:t>Consolidar y presentar las evidencias (parcial o final) por cada plazo programado.</a:t>
            </a:r>
          </a:p>
          <a:p>
            <a:pPr marL="285750" indent="-285750" algn="just">
              <a:buBlip>
                <a:blip r:embed="rId2"/>
              </a:buBlip>
            </a:pPr>
            <a:r>
              <a:rPr lang="es-MX" sz="1600" dirty="0"/>
              <a:t>Identificar, proponer e implementar mejoras.</a:t>
            </a:r>
          </a:p>
          <a:p>
            <a:pPr marL="285750" indent="-285750" algn="just">
              <a:buBlip>
                <a:blip r:embed="rId2"/>
              </a:buBlip>
            </a:pPr>
            <a:r>
              <a:rPr lang="es-MX" sz="1600" dirty="0"/>
              <a:t>Solicitar la realización de reuniones de seguimiento no programados cuando este en riesgo el cumplimiento de la meta.</a:t>
            </a:r>
          </a:p>
          <a:p>
            <a:pPr marL="285750" indent="-285750" algn="just">
              <a:buBlip>
                <a:blip r:embed="rId2"/>
              </a:buBlip>
            </a:pPr>
            <a:r>
              <a:rPr lang="es-MX" sz="1600" dirty="0"/>
              <a:t>Compartir con el/la evaluador/a sus apreciaciones sobre su desempeño, dificultades y posibles mejoras como parte de la retroalimentación.</a:t>
            </a:r>
          </a:p>
        </p:txBody>
      </p:sp>
      <p:sp>
        <p:nvSpPr>
          <p:cNvPr id="20" name="CuadroTexto 19">
            <a:extLst>
              <a:ext uri="{FF2B5EF4-FFF2-40B4-BE49-F238E27FC236}">
                <a16:creationId xmlns:a16="http://schemas.microsoft.com/office/drawing/2014/main" id="{45A0B039-CE17-47D2-AA2C-30DB1CC98017}"/>
              </a:ext>
            </a:extLst>
          </p:cNvPr>
          <p:cNvSpPr txBox="1"/>
          <p:nvPr/>
        </p:nvSpPr>
        <p:spPr>
          <a:xfrm>
            <a:off x="1871002" y="6014573"/>
            <a:ext cx="8510955" cy="584775"/>
          </a:xfrm>
          <a:prstGeom prst="rect">
            <a:avLst/>
          </a:prstGeom>
          <a:solidFill>
            <a:schemeClr val="accent1">
              <a:lumMod val="20000"/>
              <a:lumOff val="80000"/>
            </a:schemeClr>
          </a:solidFill>
        </p:spPr>
        <p:txBody>
          <a:bodyPr wrap="square" rtlCol="0">
            <a:spAutoFit/>
          </a:bodyPr>
          <a:lstStyle/>
          <a:p>
            <a:pPr marL="285750" indent="-285750" algn="ctr">
              <a:buBlip>
                <a:blip r:embed="rId2"/>
              </a:buBlip>
            </a:pPr>
            <a:r>
              <a:rPr lang="es-PE"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Asistir a las capacitaciones programadas en el marco de la Gestión del Rendimiento.</a:t>
            </a:r>
          </a:p>
          <a:p>
            <a:pPr marL="285750" indent="-285750" algn="ctr">
              <a:buBlip>
                <a:blip r:embed="rId2"/>
              </a:buBlip>
            </a:pPr>
            <a:r>
              <a:rPr lang="es-PE"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Asistir a las reuniones de seguimiento programadas.</a:t>
            </a:r>
            <a:endParaRPr lang="es-MX" sz="1600" dirty="0"/>
          </a:p>
        </p:txBody>
      </p:sp>
      <p:pic>
        <p:nvPicPr>
          <p:cNvPr id="27" name="Imagen 26">
            <a:extLst>
              <a:ext uri="{FF2B5EF4-FFF2-40B4-BE49-F238E27FC236}">
                <a16:creationId xmlns:a16="http://schemas.microsoft.com/office/drawing/2014/main" id="{0DE0EE1E-9FB9-4B85-B3BA-E10558B02FFA}"/>
              </a:ext>
            </a:extLst>
          </p:cNvPr>
          <p:cNvPicPr>
            <a:picLocks noChangeAspect="1"/>
          </p:cNvPicPr>
          <p:nvPr/>
        </p:nvPicPr>
        <p:blipFill rotWithShape="1">
          <a:blip r:embed="rId3">
            <a:clrChange>
              <a:clrFrom>
                <a:srgbClr val="FFFFFF"/>
              </a:clrFrom>
              <a:clrTo>
                <a:srgbClr val="FFFFFF">
                  <a:alpha val="0"/>
                </a:srgbClr>
              </a:clrTo>
            </a:clrChange>
          </a:blip>
          <a:srcRect l="37973" t="44289" r="39490" b="33092"/>
          <a:stretch/>
        </p:blipFill>
        <p:spPr>
          <a:xfrm>
            <a:off x="1550093" y="1183049"/>
            <a:ext cx="2932386" cy="1654575"/>
          </a:xfrm>
          <a:prstGeom prst="rect">
            <a:avLst/>
          </a:prstGeom>
        </p:spPr>
      </p:pic>
      <p:pic>
        <p:nvPicPr>
          <p:cNvPr id="34" name="Imagen 33">
            <a:extLst>
              <a:ext uri="{FF2B5EF4-FFF2-40B4-BE49-F238E27FC236}">
                <a16:creationId xmlns:a16="http://schemas.microsoft.com/office/drawing/2014/main" id="{B47ED892-5C45-4133-87A5-C8B7B0BC5036}"/>
              </a:ext>
            </a:extLst>
          </p:cNvPr>
          <p:cNvPicPr>
            <a:picLocks noChangeAspect="1"/>
          </p:cNvPicPr>
          <p:nvPr/>
        </p:nvPicPr>
        <p:blipFill rotWithShape="1">
          <a:blip r:embed="rId4"/>
          <a:srcRect t="2047"/>
          <a:stretch/>
        </p:blipFill>
        <p:spPr>
          <a:xfrm>
            <a:off x="7315200" y="1392702"/>
            <a:ext cx="3066758" cy="1448275"/>
          </a:xfrm>
          <a:prstGeom prst="rect">
            <a:avLst/>
          </a:prstGeom>
        </p:spPr>
      </p:pic>
    </p:spTree>
    <p:extLst>
      <p:ext uri="{BB962C8B-B14F-4D97-AF65-F5344CB8AC3E}">
        <p14:creationId xmlns:p14="http://schemas.microsoft.com/office/powerpoint/2010/main" val="1387426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2E9127E4-CF97-4D21-A324-FABC36F492A2}"/>
              </a:ext>
            </a:extLst>
          </p:cNvPr>
          <p:cNvSpPr txBox="1">
            <a:spLocks/>
          </p:cNvSpPr>
          <p:nvPr/>
        </p:nvSpPr>
        <p:spPr>
          <a:xfrm>
            <a:off x="1545630" y="462090"/>
            <a:ext cx="9100739" cy="595325"/>
          </a:xfrm>
          <a:prstGeom prst="rect">
            <a:avLst/>
          </a:prstGeom>
        </p:spPr>
        <p:txBody>
          <a:bodyPr/>
          <a:lstStyle>
            <a:lvl1pPr algn="ctr" defTabSz="914400" rtl="0" eaLnBrk="1" latinLnBrk="0" hangingPunct="1">
              <a:lnSpc>
                <a:spcPct val="90000"/>
              </a:lnSpc>
              <a:spcBef>
                <a:spcPct val="0"/>
              </a:spcBef>
              <a:buNone/>
              <a:defRPr sz="3200" b="1" kern="1200">
                <a:solidFill>
                  <a:srgbClr val="C02433"/>
                </a:solidFill>
                <a:latin typeface="+mn-lt"/>
                <a:ea typeface="+mj-ea"/>
                <a:cs typeface="+mj-cs"/>
              </a:defRPr>
            </a:lvl1pPr>
          </a:lstStyle>
          <a:p>
            <a:r>
              <a:rPr lang="es-PE" dirty="0"/>
              <a:t>Principales acciones de la etapa de Seguimiento</a:t>
            </a:r>
          </a:p>
        </p:txBody>
      </p:sp>
      <p:sp>
        <p:nvSpPr>
          <p:cNvPr id="7" name="TextBox 22">
            <a:extLst>
              <a:ext uri="{FF2B5EF4-FFF2-40B4-BE49-F238E27FC236}">
                <a16:creationId xmlns:a16="http://schemas.microsoft.com/office/drawing/2014/main" id="{BC21F9AA-0C63-4E57-8CDF-2BE5A372C7E9}"/>
              </a:ext>
            </a:extLst>
          </p:cNvPr>
          <p:cNvSpPr txBox="1"/>
          <p:nvPr/>
        </p:nvSpPr>
        <p:spPr>
          <a:xfrm>
            <a:off x="720209" y="1973945"/>
            <a:ext cx="699229" cy="830997"/>
          </a:xfrm>
          <a:prstGeom prst="rect">
            <a:avLst/>
          </a:prstGeom>
          <a:noFill/>
        </p:spPr>
        <p:txBody>
          <a:bodyPr wrap="none" rtlCol="0" anchor="ctr">
            <a:spAutoFit/>
          </a:bodyPr>
          <a:lstStyle/>
          <a:p>
            <a:pPr algn="r" defTabSz="914217"/>
            <a:r>
              <a:rPr lang="en-US" sz="4800" b="1" dirty="0">
                <a:solidFill>
                  <a:srgbClr val="00B050"/>
                </a:solidFill>
                <a:latin typeface="Roboto Bold" panose="02000000000000000000" pitchFamily="2" charset="0"/>
              </a:rPr>
              <a:t>1.</a:t>
            </a:r>
          </a:p>
        </p:txBody>
      </p:sp>
      <p:sp>
        <p:nvSpPr>
          <p:cNvPr id="9" name="TextBox 34">
            <a:extLst>
              <a:ext uri="{FF2B5EF4-FFF2-40B4-BE49-F238E27FC236}">
                <a16:creationId xmlns:a16="http://schemas.microsoft.com/office/drawing/2014/main" id="{EA79FC2E-4017-4DE8-9B73-EEA7815B25A2}"/>
              </a:ext>
            </a:extLst>
          </p:cNvPr>
          <p:cNvSpPr txBox="1"/>
          <p:nvPr/>
        </p:nvSpPr>
        <p:spPr>
          <a:xfrm>
            <a:off x="720209" y="3762302"/>
            <a:ext cx="699229" cy="830997"/>
          </a:xfrm>
          <a:prstGeom prst="rect">
            <a:avLst/>
          </a:prstGeom>
          <a:noFill/>
        </p:spPr>
        <p:txBody>
          <a:bodyPr wrap="none" rtlCol="0" anchor="ctr">
            <a:spAutoFit/>
          </a:bodyPr>
          <a:lstStyle/>
          <a:p>
            <a:pPr algn="r" defTabSz="914217"/>
            <a:r>
              <a:rPr lang="en-US" sz="4800" b="1" dirty="0">
                <a:solidFill>
                  <a:srgbClr val="FFC000"/>
                </a:solidFill>
                <a:latin typeface="Roboto Bold" panose="02000000000000000000" pitchFamily="2" charset="0"/>
              </a:rPr>
              <a:t>3.</a:t>
            </a:r>
          </a:p>
        </p:txBody>
      </p:sp>
      <p:sp>
        <p:nvSpPr>
          <p:cNvPr id="11" name="TextBox 30">
            <a:extLst>
              <a:ext uri="{FF2B5EF4-FFF2-40B4-BE49-F238E27FC236}">
                <a16:creationId xmlns:a16="http://schemas.microsoft.com/office/drawing/2014/main" id="{2FBEC71E-5DEB-453E-83B8-D7B5BEAF364E}"/>
              </a:ext>
            </a:extLst>
          </p:cNvPr>
          <p:cNvSpPr txBox="1"/>
          <p:nvPr/>
        </p:nvSpPr>
        <p:spPr>
          <a:xfrm>
            <a:off x="720209" y="2867594"/>
            <a:ext cx="699229" cy="830997"/>
          </a:xfrm>
          <a:prstGeom prst="rect">
            <a:avLst/>
          </a:prstGeom>
          <a:noFill/>
        </p:spPr>
        <p:txBody>
          <a:bodyPr wrap="none" rtlCol="0" anchor="ctr">
            <a:spAutoFit/>
          </a:bodyPr>
          <a:lstStyle/>
          <a:p>
            <a:pPr algn="r" defTabSz="914217"/>
            <a:r>
              <a:rPr lang="en-US" sz="4800" b="1" dirty="0">
                <a:solidFill>
                  <a:srgbClr val="00B0F0"/>
                </a:solidFill>
                <a:latin typeface="Roboto Bold" panose="02000000000000000000" pitchFamily="2" charset="0"/>
              </a:rPr>
              <a:t>2.</a:t>
            </a:r>
          </a:p>
        </p:txBody>
      </p:sp>
      <p:sp>
        <p:nvSpPr>
          <p:cNvPr id="13" name="TextBox 22">
            <a:extLst>
              <a:ext uri="{FF2B5EF4-FFF2-40B4-BE49-F238E27FC236}">
                <a16:creationId xmlns:a16="http://schemas.microsoft.com/office/drawing/2014/main" id="{258FE1D8-BD1D-4271-829E-C1BBD7B095CD}"/>
              </a:ext>
            </a:extLst>
          </p:cNvPr>
          <p:cNvSpPr txBox="1"/>
          <p:nvPr/>
        </p:nvSpPr>
        <p:spPr>
          <a:xfrm>
            <a:off x="720209" y="4646933"/>
            <a:ext cx="699229" cy="830997"/>
          </a:xfrm>
          <a:prstGeom prst="rect">
            <a:avLst/>
          </a:prstGeom>
          <a:noFill/>
        </p:spPr>
        <p:txBody>
          <a:bodyPr wrap="none" rtlCol="0" anchor="ctr">
            <a:spAutoFit/>
          </a:bodyPr>
          <a:lstStyle/>
          <a:p>
            <a:pPr algn="r" defTabSz="914217"/>
            <a:r>
              <a:rPr lang="en-US" sz="4800" b="1" dirty="0">
                <a:solidFill>
                  <a:srgbClr val="BF2034"/>
                </a:solidFill>
                <a:latin typeface="Roboto Bold" panose="02000000000000000000" pitchFamily="2" charset="0"/>
              </a:rPr>
              <a:t>4.</a:t>
            </a:r>
          </a:p>
        </p:txBody>
      </p:sp>
      <p:sp>
        <p:nvSpPr>
          <p:cNvPr id="15" name="Bocadillo: rectángulo con esquinas redondeadas 14">
            <a:extLst>
              <a:ext uri="{FF2B5EF4-FFF2-40B4-BE49-F238E27FC236}">
                <a16:creationId xmlns:a16="http://schemas.microsoft.com/office/drawing/2014/main" id="{825838A9-9D73-40BF-946A-B48DDD3A5E27}"/>
              </a:ext>
            </a:extLst>
          </p:cNvPr>
          <p:cNvSpPr/>
          <p:nvPr/>
        </p:nvSpPr>
        <p:spPr>
          <a:xfrm>
            <a:off x="1545630" y="4689236"/>
            <a:ext cx="6414868" cy="732424"/>
          </a:xfrm>
          <a:prstGeom prst="wedgeRoundRectCallout">
            <a:avLst>
              <a:gd name="adj1" fmla="val 54167"/>
              <a:gd name="adj2" fmla="val -48562"/>
              <a:gd name="adj3" fmla="val 16667"/>
            </a:avLst>
          </a:prstGeom>
          <a:solidFill>
            <a:srgbClr val="BF2034"/>
          </a:solidFill>
          <a:ln>
            <a:solidFill>
              <a:srgbClr val="BF20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a:solidFill>
                  <a:schemeClr val="bg1"/>
                </a:solidFill>
              </a:rPr>
              <a:t>Conformación del CIE</a:t>
            </a:r>
          </a:p>
        </p:txBody>
      </p:sp>
      <p:sp>
        <p:nvSpPr>
          <p:cNvPr id="17" name="Bocadillo: rectángulo con esquinas redondeadas 16">
            <a:extLst>
              <a:ext uri="{FF2B5EF4-FFF2-40B4-BE49-F238E27FC236}">
                <a16:creationId xmlns:a16="http://schemas.microsoft.com/office/drawing/2014/main" id="{7B7933BB-3C80-49B6-B76B-12E7ABB7315A}"/>
              </a:ext>
            </a:extLst>
          </p:cNvPr>
          <p:cNvSpPr/>
          <p:nvPr/>
        </p:nvSpPr>
        <p:spPr>
          <a:xfrm>
            <a:off x="1545630" y="3798931"/>
            <a:ext cx="6414868" cy="732424"/>
          </a:xfrm>
          <a:prstGeom prst="wedgeRoundRectCallout">
            <a:avLst>
              <a:gd name="adj1" fmla="val 54167"/>
              <a:gd name="adj2" fmla="val -48562"/>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a:solidFill>
                  <a:schemeClr val="bg1"/>
                </a:solidFill>
              </a:rPr>
              <a:t>Identificación de dificultades y oportunidades de mejora</a:t>
            </a:r>
          </a:p>
        </p:txBody>
      </p:sp>
      <p:sp>
        <p:nvSpPr>
          <p:cNvPr id="19" name="Bocadillo: rectángulo con esquinas redondeadas 18">
            <a:extLst>
              <a:ext uri="{FF2B5EF4-FFF2-40B4-BE49-F238E27FC236}">
                <a16:creationId xmlns:a16="http://schemas.microsoft.com/office/drawing/2014/main" id="{CCC7EB0A-D5CD-44CA-8440-F8322735BA57}"/>
              </a:ext>
            </a:extLst>
          </p:cNvPr>
          <p:cNvSpPr/>
          <p:nvPr/>
        </p:nvSpPr>
        <p:spPr>
          <a:xfrm>
            <a:off x="1545630" y="2897043"/>
            <a:ext cx="6414868" cy="732424"/>
          </a:xfrm>
          <a:prstGeom prst="wedgeRoundRectCallout">
            <a:avLst>
              <a:gd name="adj1" fmla="val 54386"/>
              <a:gd name="adj2" fmla="val -10148"/>
              <a:gd name="adj3" fmla="val 1666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bg1"/>
                </a:solidFill>
              </a:rPr>
              <a:t>Reuniones de seguimiento y retroalimentación</a:t>
            </a:r>
          </a:p>
        </p:txBody>
      </p:sp>
      <p:sp>
        <p:nvSpPr>
          <p:cNvPr id="21" name="Bocadillo: rectángulo con esquinas redondeadas 20">
            <a:extLst>
              <a:ext uri="{FF2B5EF4-FFF2-40B4-BE49-F238E27FC236}">
                <a16:creationId xmlns:a16="http://schemas.microsoft.com/office/drawing/2014/main" id="{6076CF60-00B5-4FEB-AA1F-FCB168CDB059}"/>
              </a:ext>
            </a:extLst>
          </p:cNvPr>
          <p:cNvSpPr/>
          <p:nvPr/>
        </p:nvSpPr>
        <p:spPr>
          <a:xfrm>
            <a:off x="1545630" y="2005183"/>
            <a:ext cx="6414868" cy="732424"/>
          </a:xfrm>
          <a:prstGeom prst="wedgeRoundRectCallout">
            <a:avLst>
              <a:gd name="adj1" fmla="val 54825"/>
              <a:gd name="adj2" fmla="val -4386"/>
              <a:gd name="adj3" fmla="val 1666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a:solidFill>
                  <a:schemeClr val="bg1"/>
                </a:solidFill>
              </a:rPr>
              <a:t>Documentación y presentación de evidencias</a:t>
            </a:r>
          </a:p>
        </p:txBody>
      </p:sp>
      <p:pic>
        <p:nvPicPr>
          <p:cNvPr id="25" name="Picture 2" descr="Importancia del servicio al cliente - Servicio al cliente">
            <a:extLst>
              <a:ext uri="{FF2B5EF4-FFF2-40B4-BE49-F238E27FC236}">
                <a16:creationId xmlns:a16="http://schemas.microsoft.com/office/drawing/2014/main" id="{178001F8-7A3B-4E5E-B0E2-4DEF1EC0A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272" y="2290181"/>
            <a:ext cx="2678572" cy="267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6415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744CAA8-04C2-4BBC-8034-956686BB2A4E}"/>
              </a:ext>
            </a:extLst>
          </p:cNvPr>
          <p:cNvSpPr txBox="1"/>
          <p:nvPr/>
        </p:nvSpPr>
        <p:spPr>
          <a:xfrm>
            <a:off x="1102487" y="1066461"/>
            <a:ext cx="9515746" cy="1367234"/>
          </a:xfrm>
          <a:prstGeom prst="rect">
            <a:avLst/>
          </a:prstGeom>
          <a:noFill/>
        </p:spPr>
        <p:txBody>
          <a:bodyPr wrap="square">
            <a:spAutoFit/>
          </a:bodyPr>
          <a:lstStyle/>
          <a:p>
            <a:pPr lvl="0" algn="just">
              <a:lnSpc>
                <a:spcPct val="107000"/>
              </a:lnSpc>
              <a:spcAft>
                <a:spcPts val="800"/>
              </a:spcAft>
              <a:buSzPts val="1100"/>
            </a:pPr>
            <a:r>
              <a:rPr lang="es-PE" sz="1800" b="1" dirty="0">
                <a:solidFill>
                  <a:schemeClr val="bg1"/>
                </a:solidFill>
                <a:effectLst/>
                <a:latin typeface="Calibri" panose="020F0502020204030204" pitchFamily="34" charset="0"/>
                <a:ea typeface="Arial" panose="020B0604020202020204" pitchFamily="34" charset="0"/>
              </a:rPr>
              <a:t>¿Qué es la evidencia?</a:t>
            </a:r>
            <a:endParaRPr lang="es-PE" b="1" dirty="0">
              <a:solidFill>
                <a:schemeClr val="bg1"/>
              </a:solidFill>
              <a:latin typeface="Calibri" panose="020F0502020204030204" pitchFamily="34" charset="0"/>
              <a:ea typeface="Arial" panose="020B0604020202020204" pitchFamily="34" charset="0"/>
            </a:endParaRPr>
          </a:p>
          <a:p>
            <a:pPr lvl="0" algn="just">
              <a:lnSpc>
                <a:spcPct val="107000"/>
              </a:lnSpc>
              <a:spcAft>
                <a:spcPts val="800"/>
              </a:spcAft>
              <a:buSzPts val="1100"/>
            </a:pPr>
            <a:r>
              <a:rPr lang="es-PE" sz="1800" dirty="0">
                <a:solidFill>
                  <a:schemeClr val="bg1"/>
                </a:solidFill>
                <a:effectLst/>
                <a:latin typeface="Calibri" panose="020F0502020204030204" pitchFamily="34" charset="0"/>
                <a:ea typeface="Arial" panose="020B0604020202020204" pitchFamily="34" charset="0"/>
              </a:rPr>
              <a:t>Es el medio o medios de verificación que el/la servidor/a acordó entregar en los plazos establecidos, para evidenciar su nivel de avance o el nivel de consecución del indicador y el valor meta, o el producto, según sea el caso. Ej. Reportes, informes, resoluciones, otros.</a:t>
            </a:r>
            <a:endParaRPr lang="es-PE" sz="1800" dirty="0">
              <a:solidFill>
                <a:schemeClr val="bg1"/>
              </a:solidFill>
              <a:effectLst/>
              <a:latin typeface="Calibri" panose="020F0502020204030204" pitchFamily="34" charset="0"/>
              <a:ea typeface="Calibri" panose="020F0502020204030204" pitchFamily="34" charset="0"/>
            </a:endParaRPr>
          </a:p>
        </p:txBody>
      </p:sp>
      <p:sp>
        <p:nvSpPr>
          <p:cNvPr id="7" name="Título 1">
            <a:extLst>
              <a:ext uri="{FF2B5EF4-FFF2-40B4-BE49-F238E27FC236}">
                <a16:creationId xmlns:a16="http://schemas.microsoft.com/office/drawing/2014/main" id="{EF082F2E-D3CC-43EF-B7C9-F73E87AF3CB4}"/>
              </a:ext>
            </a:extLst>
          </p:cNvPr>
          <p:cNvSpPr txBox="1">
            <a:spLocks/>
          </p:cNvSpPr>
          <p:nvPr/>
        </p:nvSpPr>
        <p:spPr>
          <a:xfrm>
            <a:off x="1517494" y="343174"/>
            <a:ext cx="9100739" cy="595325"/>
          </a:xfrm>
          <a:prstGeom prst="rect">
            <a:avLst/>
          </a:prstGeom>
        </p:spPr>
        <p:txBody>
          <a:bodyPr/>
          <a:lstStyle>
            <a:lvl1pPr algn="ctr" defTabSz="914400" rtl="0" eaLnBrk="1" latinLnBrk="0" hangingPunct="1">
              <a:lnSpc>
                <a:spcPct val="90000"/>
              </a:lnSpc>
              <a:spcBef>
                <a:spcPct val="0"/>
              </a:spcBef>
              <a:buNone/>
              <a:defRPr sz="3200" b="1" kern="1200">
                <a:solidFill>
                  <a:srgbClr val="C02433"/>
                </a:solidFill>
                <a:latin typeface="+mn-lt"/>
                <a:ea typeface="+mj-ea"/>
                <a:cs typeface="+mj-cs"/>
              </a:defRPr>
            </a:lvl1pPr>
          </a:lstStyle>
          <a:p>
            <a:r>
              <a:rPr lang="es-PE" dirty="0">
                <a:solidFill>
                  <a:schemeClr val="bg1"/>
                </a:solidFill>
              </a:rPr>
              <a:t>1. Documentación y presentación de evidencias</a:t>
            </a:r>
          </a:p>
        </p:txBody>
      </p:sp>
      <p:graphicFrame>
        <p:nvGraphicFramePr>
          <p:cNvPr id="8" name="Google Shape;725;p19"/>
          <p:cNvGraphicFramePr/>
          <p:nvPr>
            <p:extLst>
              <p:ext uri="{D42A27DB-BD31-4B8C-83A1-F6EECF244321}">
                <p14:modId xmlns:p14="http://schemas.microsoft.com/office/powerpoint/2010/main" val="966902536"/>
              </p:ext>
            </p:extLst>
          </p:nvPr>
        </p:nvGraphicFramePr>
        <p:xfrm>
          <a:off x="982549" y="2634228"/>
          <a:ext cx="9511279" cy="3200470"/>
        </p:xfrm>
        <a:graphic>
          <a:graphicData uri="http://schemas.openxmlformats.org/drawingml/2006/table">
            <a:tbl>
              <a:tblPr firstRow="1" bandRow="1">
                <a:tableStyleId>{B301B821-A1FF-4177-AEE7-76D212191A09}</a:tableStyleId>
              </a:tblPr>
              <a:tblGrid>
                <a:gridCol w="2384765">
                  <a:extLst>
                    <a:ext uri="{9D8B030D-6E8A-4147-A177-3AD203B41FA5}">
                      <a16:colId xmlns:a16="http://schemas.microsoft.com/office/drawing/2014/main" val="20000"/>
                    </a:ext>
                  </a:extLst>
                </a:gridCol>
                <a:gridCol w="3323771">
                  <a:extLst>
                    <a:ext uri="{9D8B030D-6E8A-4147-A177-3AD203B41FA5}">
                      <a16:colId xmlns:a16="http://schemas.microsoft.com/office/drawing/2014/main" val="20001"/>
                    </a:ext>
                  </a:extLst>
                </a:gridCol>
                <a:gridCol w="841829">
                  <a:extLst>
                    <a:ext uri="{9D8B030D-6E8A-4147-A177-3AD203B41FA5}">
                      <a16:colId xmlns:a16="http://schemas.microsoft.com/office/drawing/2014/main" val="20002"/>
                    </a:ext>
                  </a:extLst>
                </a:gridCol>
                <a:gridCol w="2960914">
                  <a:extLst>
                    <a:ext uri="{9D8B030D-6E8A-4147-A177-3AD203B41FA5}">
                      <a16:colId xmlns:a16="http://schemas.microsoft.com/office/drawing/2014/main" val="20003"/>
                    </a:ext>
                  </a:extLst>
                </a:gridCol>
              </a:tblGrid>
              <a:tr h="371564">
                <a:tc>
                  <a:txBody>
                    <a:bodyPr/>
                    <a:lstStyle/>
                    <a:p>
                      <a:pPr marL="0" marR="0" lvl="0" indent="0" algn="ctr" rtl="0">
                        <a:spcBef>
                          <a:spcPts val="0"/>
                        </a:spcBef>
                        <a:spcAft>
                          <a:spcPts val="0"/>
                        </a:spcAft>
                        <a:buNone/>
                      </a:pPr>
                      <a:r>
                        <a:rPr lang="es-PE" sz="1200" u="none" strike="noStrike" cap="none" dirty="0"/>
                        <a:t>Prioridades anuales de gestión del</a:t>
                      </a:r>
                      <a:r>
                        <a:rPr lang="es-PE" sz="1200" u="none" strike="noStrike" cap="none" baseline="0" dirty="0"/>
                        <a:t> SENAMHI</a:t>
                      </a:r>
                      <a:endParaRPr sz="1200" u="none" strike="noStrike" cap="none"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s-PE" sz="1200" u="none" strike="noStrike" cap="none"/>
                        <a:t>Indicador/Producto</a:t>
                      </a:r>
                      <a:endParaRPr sz="1200" u="none" strike="noStrike" cap="none">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s-PE" sz="1200" u="none" strike="noStrike" cap="none"/>
                        <a:t>Valor meta</a:t>
                      </a:r>
                      <a:endParaRPr sz="1200" u="none" strike="noStrike" cap="none">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s-PE" sz="1200" u="none" strike="noStrike" cap="none"/>
                        <a:t>Evidencias</a:t>
                      </a:r>
                      <a:endParaRPr sz="1200" u="none" strike="noStrike" cap="none">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564">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200" kern="1200" dirty="0"/>
                        <a:t>Vigilancia </a:t>
                      </a:r>
                      <a:r>
                        <a:rPr lang="es-PE" sz="1200" kern="1200" dirty="0" err="1"/>
                        <a:t>agrometeorológica</a:t>
                      </a:r>
                      <a:endParaRPr lang="es-PE" sz="12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200" dirty="0"/>
                        <a:t>Cantidad de acciones </a:t>
                      </a:r>
                      <a:r>
                        <a:rPr lang="es-PE" sz="1200" dirty="0" err="1"/>
                        <a:t>agrometeorológicos</a:t>
                      </a:r>
                      <a:r>
                        <a:rPr lang="es-PE" sz="1200" baseline="0" dirty="0"/>
                        <a:t> ejecutadas que cumplen con los estándares definidos por la Dirección de </a:t>
                      </a:r>
                      <a:r>
                        <a:rPr lang="es-PE" sz="1200" baseline="0" dirty="0" err="1"/>
                        <a:t>Agrometeorología</a:t>
                      </a:r>
                      <a:endParaRPr lang="es-PE" sz="1200" b="1" dirty="0">
                        <a:solidFill>
                          <a:schemeClr val="tx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rtl="0">
                        <a:spcBef>
                          <a:spcPts val="0"/>
                        </a:spcBef>
                        <a:spcAft>
                          <a:spcPts val="0"/>
                        </a:spcAft>
                        <a:buNone/>
                      </a:pPr>
                      <a:r>
                        <a:rPr lang="es-PE" sz="1200" dirty="0"/>
                        <a:t>60</a:t>
                      </a:r>
                      <a:endParaRPr sz="1200"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s-PE" sz="1200" dirty="0"/>
                        <a:t>Reporte parcial de acciones </a:t>
                      </a:r>
                      <a:r>
                        <a:rPr lang="es-PE" sz="1200" dirty="0" err="1"/>
                        <a:t>agrometeorológicos</a:t>
                      </a:r>
                      <a:r>
                        <a:rPr lang="es-PE" sz="1200" baseline="0" dirty="0"/>
                        <a:t> ejecutadas </a:t>
                      </a:r>
                      <a:endParaRPr sz="1200" b="0"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119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sz="1700" b="0" i="0" u="none" strike="noStrike" kern="1200" cap="none" dirty="0">
                        <a:solidFill>
                          <a:schemeClr val="tx1"/>
                        </a:solidFill>
                        <a:latin typeface="+mn-lt"/>
                        <a:ea typeface="+mn-ea"/>
                        <a:cs typeface="+mn-cs"/>
                        <a:sym typeface="Arial"/>
                      </a:endParaRPr>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PE" sz="1800" b="1" dirty="0">
                        <a:solidFill>
                          <a:schemeClr val="tx1"/>
                        </a:solidFill>
                      </a:endParaRPr>
                    </a:p>
                  </a:txBody>
                  <a:tcPr anchor="ctr"/>
                </a:tc>
                <a:tc vMerge="1">
                  <a:txBody>
                    <a:bodyPr/>
                    <a:lstStyle/>
                    <a:p>
                      <a:pPr marL="0" marR="0" lvl="0" indent="0" algn="ctr" rtl="0">
                        <a:spcBef>
                          <a:spcPts val="0"/>
                        </a:spcBef>
                        <a:spcAft>
                          <a:spcPts val="0"/>
                        </a:spcAft>
                        <a:buNone/>
                      </a:pPr>
                      <a:endParaRPr sz="1800" dirty="0">
                        <a:solidFill>
                          <a:schemeClr val="dk1"/>
                        </a:solidFill>
                      </a:endParaRP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PE" sz="1200" dirty="0"/>
                        <a:t>Reporte final de acciones </a:t>
                      </a:r>
                      <a:r>
                        <a:rPr lang="es-PE" sz="1200" dirty="0" err="1"/>
                        <a:t>agrometeorológicos</a:t>
                      </a:r>
                      <a:r>
                        <a:rPr lang="es-PE" sz="1200" baseline="0" dirty="0"/>
                        <a:t> ejecutadas</a:t>
                      </a:r>
                      <a:endParaRPr lang="es-PE" sz="1200" b="0"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1564">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200" u="none" strike="noStrike" cap="none" dirty="0">
                          <a:sym typeface="Calibri"/>
                        </a:rPr>
                        <a:t>Garantizar la operatividad del sistema observacional</a:t>
                      </a:r>
                      <a:endParaRPr lang="es-PE" sz="12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R="0" algn="l" rtl="0" fontAlgn="ctr">
                        <a:lnSpc>
                          <a:spcPct val="100000"/>
                        </a:lnSpc>
                        <a:spcBef>
                          <a:spcPts val="0"/>
                        </a:spcBef>
                        <a:spcAft>
                          <a:spcPts val="0"/>
                        </a:spcAft>
                        <a:buClr>
                          <a:srgbClr val="000000"/>
                        </a:buClr>
                        <a:buFont typeface="Arial"/>
                      </a:pPr>
                      <a:r>
                        <a:rPr lang="es-PE" sz="1200" u="none" strike="noStrike" cap="none" dirty="0">
                          <a:effectLst/>
                          <a:sym typeface="Arial"/>
                        </a:rPr>
                        <a:t>Número de estaciones que recibieron mantenimiento preventivo en los plazos establecidos</a:t>
                      </a:r>
                      <a:endParaRPr lang="es-PE" sz="1200" b="1" i="0" u="none" strike="noStrike" cap="none" dirty="0">
                        <a:solidFill>
                          <a:srgbClr val="000000"/>
                        </a:solidFill>
                        <a:effectLst/>
                        <a:latin typeface="Calibri" panose="020F0502020204030204" pitchFamily="34" charset="0"/>
                        <a:ea typeface="Calibri"/>
                        <a:cs typeface="Calibri"/>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rtl="0">
                        <a:spcBef>
                          <a:spcPts val="0"/>
                        </a:spcBef>
                        <a:spcAft>
                          <a:spcPts val="0"/>
                        </a:spcAft>
                        <a:buNone/>
                      </a:pPr>
                      <a:r>
                        <a:rPr lang="es-PE" sz="1200" dirty="0"/>
                        <a:t>15</a:t>
                      </a:r>
                      <a:endParaRPr sz="1200"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s-PE" sz="1200" dirty="0"/>
                        <a:t>Plan</a:t>
                      </a:r>
                      <a:r>
                        <a:rPr lang="es-PE" sz="1200" baseline="0" dirty="0"/>
                        <a:t> de trabajo del mantenimiento preventivo de las estaciones</a:t>
                      </a:r>
                      <a:endParaRPr sz="1200" b="0"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156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PE" sz="1700" kern="1200" dirty="0">
                        <a:solidFill>
                          <a:schemeClr val="tx1"/>
                        </a:solidFill>
                        <a:latin typeface="+mn-lt"/>
                        <a:ea typeface="+mn-ea"/>
                        <a:cs typeface="+mn-cs"/>
                      </a:endParaRPr>
                    </a:p>
                  </a:txBody>
                  <a:tcPr anchor="ctr"/>
                </a:tc>
                <a:tc vMerge="1">
                  <a:txBody>
                    <a:bodyPr/>
                    <a:lstStyle/>
                    <a:p>
                      <a:endParaRPr lang="es-PE" sz="1800" b="1" dirty="0">
                        <a:solidFill>
                          <a:schemeClr val="tx1"/>
                        </a:solidFill>
                      </a:endParaRPr>
                    </a:p>
                  </a:txBody>
                  <a:tcPr anchor="ctr"/>
                </a:tc>
                <a:tc vMerge="1">
                  <a:txBody>
                    <a:bodyPr/>
                    <a:lstStyle/>
                    <a:p>
                      <a:pPr marL="0" marR="0" lvl="0" indent="0" algn="ctr" rtl="0">
                        <a:spcBef>
                          <a:spcPts val="0"/>
                        </a:spcBef>
                        <a:spcAft>
                          <a:spcPts val="0"/>
                        </a:spcAft>
                        <a:buNone/>
                      </a:pPr>
                      <a:endParaRPr sz="1800" dirty="0">
                        <a:solidFill>
                          <a:schemeClr val="dk1"/>
                        </a:solidFill>
                      </a:endParaRPr>
                    </a:p>
                  </a:txBody>
                  <a:tcPr marL="91450" marR="91450" marT="45725" marB="45725" anchor="ctr"/>
                </a:tc>
                <a:tc>
                  <a:txBody>
                    <a:bodyPr/>
                    <a:lstStyle/>
                    <a:p>
                      <a:pPr marL="0" marR="0" lvl="0" indent="0" algn="ctr" rtl="0">
                        <a:spcBef>
                          <a:spcPts val="0"/>
                        </a:spcBef>
                        <a:spcAft>
                          <a:spcPts val="0"/>
                        </a:spcAft>
                        <a:buNone/>
                      </a:pPr>
                      <a:r>
                        <a:rPr lang="es-PE" sz="1200" dirty="0"/>
                        <a:t>Reporte</a:t>
                      </a:r>
                      <a:r>
                        <a:rPr lang="es-PE" sz="1200" baseline="0" dirty="0"/>
                        <a:t> de mantenimiento preventivo de las estaciones</a:t>
                      </a:r>
                      <a:endParaRPr sz="1200" b="0"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1564">
                <a:tc rowSpan="2">
                  <a:txBody>
                    <a:bodyPr/>
                    <a:lstStyle/>
                    <a:p>
                      <a:pPr marL="0" marR="0" lvl="0" indent="0" algn="l" rtl="0">
                        <a:spcBef>
                          <a:spcPts val="0"/>
                        </a:spcBef>
                        <a:spcAft>
                          <a:spcPts val="0"/>
                        </a:spcAft>
                        <a:buNone/>
                      </a:pPr>
                      <a:r>
                        <a:rPr lang="es-PE" sz="1200" dirty="0"/>
                        <a:t>Realizar inventario de la red nacional de observación</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rtl="0">
                        <a:lnSpc>
                          <a:spcPct val="100000"/>
                        </a:lnSpc>
                        <a:spcBef>
                          <a:spcPts val="0"/>
                        </a:spcBef>
                        <a:spcAft>
                          <a:spcPts val="0"/>
                        </a:spcAft>
                        <a:buClr>
                          <a:srgbClr val="000000"/>
                        </a:buClr>
                        <a:buFont typeface="Arial"/>
                        <a:buNone/>
                      </a:pPr>
                      <a:r>
                        <a:rPr lang="es-PE" sz="1200" u="none" strike="noStrike" cap="none" dirty="0">
                          <a:sym typeface="Arial"/>
                        </a:rPr>
                        <a:t>Inventario de la red nacional de observación realizado</a:t>
                      </a:r>
                      <a:endParaRPr sz="1200" b="0" i="0" u="none" strike="noStrike" cap="none" dirty="0">
                        <a:solidFill>
                          <a:schemeClr val="dk1"/>
                        </a:solidFill>
                        <a:latin typeface="Calibri"/>
                        <a:ea typeface="Calibri"/>
                        <a:cs typeface="Calibri"/>
                        <a:sym typeface="Aria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rtl="0">
                        <a:spcBef>
                          <a:spcPts val="0"/>
                        </a:spcBef>
                        <a:spcAft>
                          <a:spcPts val="0"/>
                        </a:spcAft>
                        <a:buNone/>
                      </a:pPr>
                      <a:r>
                        <a:rPr lang="es-PE" sz="1200" dirty="0"/>
                        <a:t>1</a:t>
                      </a:r>
                      <a:endParaRPr sz="1200"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s-PE" sz="1200" dirty="0"/>
                        <a:t>Programación del inventario de la red nacional de observación</a:t>
                      </a:r>
                      <a:endParaRPr sz="1200" b="0"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1564">
                <a:tc vMerge="1">
                  <a:txBody>
                    <a:bodyPr/>
                    <a:lstStyle/>
                    <a:p>
                      <a:pPr marL="0" marR="0" lvl="0" indent="0" algn="l" rtl="0">
                        <a:spcBef>
                          <a:spcPts val="0"/>
                        </a:spcBef>
                        <a:spcAft>
                          <a:spcPts val="0"/>
                        </a:spcAft>
                        <a:buNone/>
                      </a:pPr>
                      <a:endParaRPr lang="es-PE" sz="1800" dirty="0"/>
                    </a:p>
                  </a:txBody>
                  <a:tcPr marL="91450" marR="91450" marT="45725" marB="45725" anchor="ctr"/>
                </a:tc>
                <a:tc vMerge="1">
                  <a:txBody>
                    <a:bodyPr/>
                    <a:lstStyle/>
                    <a:p>
                      <a:pPr marL="0" marR="0" lvl="0" indent="0" algn="l" rtl="0">
                        <a:lnSpc>
                          <a:spcPct val="100000"/>
                        </a:lnSpc>
                        <a:spcBef>
                          <a:spcPts val="0"/>
                        </a:spcBef>
                        <a:spcAft>
                          <a:spcPts val="0"/>
                        </a:spcAft>
                        <a:buClr>
                          <a:srgbClr val="000000"/>
                        </a:buClr>
                        <a:buFont typeface="Arial"/>
                        <a:buNone/>
                      </a:pPr>
                      <a:endParaRPr sz="1800" b="0" i="0" u="none" strike="noStrike" cap="none" dirty="0">
                        <a:solidFill>
                          <a:schemeClr val="dk1"/>
                        </a:solidFill>
                        <a:latin typeface="Calibri"/>
                        <a:ea typeface="Calibri"/>
                        <a:cs typeface="Calibri"/>
                        <a:sym typeface="Arial"/>
                      </a:endParaRPr>
                    </a:p>
                  </a:txBody>
                  <a:tcPr marL="91450" marR="91450" marT="45725" marB="45725" anchor="ctr"/>
                </a:tc>
                <a:tc vMerge="1">
                  <a:txBody>
                    <a:bodyPr/>
                    <a:lstStyle/>
                    <a:p>
                      <a:pPr marL="0" marR="0" lvl="0" indent="0" algn="ctr" rtl="0">
                        <a:spcBef>
                          <a:spcPts val="0"/>
                        </a:spcBef>
                        <a:spcAft>
                          <a:spcPts val="0"/>
                        </a:spcAft>
                        <a:buNone/>
                      </a:pPr>
                      <a:endParaRPr sz="1800" dirty="0">
                        <a:solidFill>
                          <a:schemeClr val="dk1"/>
                        </a:solidFill>
                      </a:endParaRP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PE" sz="1200" dirty="0"/>
                        <a:t>Informe</a:t>
                      </a:r>
                      <a:r>
                        <a:rPr lang="es-PE" sz="1200" baseline="0" dirty="0"/>
                        <a:t> del inventario </a:t>
                      </a:r>
                      <a:r>
                        <a:rPr lang="es-PE" sz="1200" dirty="0"/>
                        <a:t>de la red nacional de observación</a:t>
                      </a:r>
                      <a:r>
                        <a:rPr lang="es-PE" sz="1200" baseline="0" dirty="0"/>
                        <a:t> </a:t>
                      </a:r>
                      <a:endParaRPr sz="1200" b="0"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0" name="Rectángulo 9">
            <a:extLst>
              <a:ext uri="{FF2B5EF4-FFF2-40B4-BE49-F238E27FC236}">
                <a16:creationId xmlns:a16="http://schemas.microsoft.com/office/drawing/2014/main" id="{156B2267-0B44-4728-ABC2-BED8EEA09A90}"/>
              </a:ext>
            </a:extLst>
          </p:cNvPr>
          <p:cNvSpPr/>
          <p:nvPr/>
        </p:nvSpPr>
        <p:spPr>
          <a:xfrm>
            <a:off x="7561943" y="3072141"/>
            <a:ext cx="2931885" cy="27335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Bocadillo: rectángulo con esquinas redondeadas 5">
            <a:extLst>
              <a:ext uri="{FF2B5EF4-FFF2-40B4-BE49-F238E27FC236}">
                <a16:creationId xmlns:a16="http://schemas.microsoft.com/office/drawing/2014/main" id="{A064FA83-BA4C-4259-9A91-CE2F039190DF}"/>
              </a:ext>
            </a:extLst>
          </p:cNvPr>
          <p:cNvSpPr/>
          <p:nvPr/>
        </p:nvSpPr>
        <p:spPr>
          <a:xfrm>
            <a:off x="10574691" y="2210648"/>
            <a:ext cx="1702190" cy="1367235"/>
          </a:xfrm>
          <a:prstGeom prst="wedgeRoundRectCallout">
            <a:avLst>
              <a:gd name="adj1" fmla="val -76477"/>
              <a:gd name="adj2" fmla="val 61830"/>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SzPts val="1100"/>
            </a:pPr>
            <a:r>
              <a:rPr lang="es-PE" sz="1400">
                <a:solidFill>
                  <a:srgbClr val="000000"/>
                </a:solidFill>
                <a:effectLst/>
                <a:latin typeface="Calibri" panose="020F0502020204030204" pitchFamily="34" charset="0"/>
                <a:ea typeface="Arial" panose="020B0604020202020204" pitchFamily="34" charset="0"/>
              </a:rPr>
              <a:t>Recuerda: La evidencia quedó definida en la etapa de planificación.</a:t>
            </a:r>
            <a:endParaRPr lang="es-PE"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641380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9D892E-3FF8-4321-9639-007988DEB9DD}"/>
              </a:ext>
            </a:extLst>
          </p:cNvPr>
          <p:cNvSpPr txBox="1">
            <a:spLocks/>
          </p:cNvSpPr>
          <p:nvPr/>
        </p:nvSpPr>
        <p:spPr>
          <a:xfrm>
            <a:off x="1115583" y="364314"/>
            <a:ext cx="9960834" cy="479748"/>
          </a:xfrm>
          <a:prstGeom prst="rect">
            <a:avLst/>
          </a:prstGeom>
        </p:spPr>
        <p:txBody>
          <a:bodyPr/>
          <a:lstStyle>
            <a:lvl1pPr algn="ctr" defTabSz="914400" rtl="0" eaLnBrk="1" latinLnBrk="0" hangingPunct="1">
              <a:lnSpc>
                <a:spcPct val="90000"/>
              </a:lnSpc>
              <a:spcBef>
                <a:spcPct val="0"/>
              </a:spcBef>
              <a:buNone/>
              <a:defRPr sz="3200" b="1" kern="1200">
                <a:solidFill>
                  <a:srgbClr val="C02433"/>
                </a:solidFill>
                <a:latin typeface="+mn-lt"/>
                <a:ea typeface="+mj-ea"/>
                <a:cs typeface="+mj-cs"/>
              </a:defRPr>
            </a:lvl1pPr>
          </a:lstStyle>
          <a:p>
            <a:r>
              <a:rPr lang="es-PE" dirty="0">
                <a:solidFill>
                  <a:srgbClr val="BF2034"/>
                </a:solidFill>
              </a:rPr>
              <a:t>1. Documentación y presentación de evidencias</a:t>
            </a:r>
          </a:p>
        </p:txBody>
      </p:sp>
      <p:sp>
        <p:nvSpPr>
          <p:cNvPr id="3" name="CuadroTexto 2">
            <a:extLst>
              <a:ext uri="{FF2B5EF4-FFF2-40B4-BE49-F238E27FC236}">
                <a16:creationId xmlns:a16="http://schemas.microsoft.com/office/drawing/2014/main" id="{98D95EF0-5B65-4DD8-AFA0-1CF2EB3097BA}"/>
              </a:ext>
            </a:extLst>
          </p:cNvPr>
          <p:cNvSpPr txBox="1"/>
          <p:nvPr/>
        </p:nvSpPr>
        <p:spPr>
          <a:xfrm>
            <a:off x="681458" y="1071570"/>
            <a:ext cx="9053386" cy="2062103"/>
          </a:xfrm>
          <a:prstGeom prst="rect">
            <a:avLst/>
          </a:prstGeom>
          <a:noFill/>
        </p:spPr>
        <p:txBody>
          <a:bodyPr wrap="square" rtlCol="0">
            <a:spAutoFit/>
          </a:bodyPr>
          <a:lstStyle/>
          <a:p>
            <a:pPr algn="just"/>
            <a:r>
              <a:rPr lang="es-PE" sz="1600" b="1" dirty="0">
                <a:effectLst/>
                <a:latin typeface="Calibri" panose="020F0502020204030204" pitchFamily="34" charset="0"/>
                <a:ea typeface="Arial" panose="020B0604020202020204" pitchFamily="34" charset="0"/>
              </a:rPr>
              <a:t>Consideraciones para la entrega de evidencias</a:t>
            </a:r>
          </a:p>
          <a:p>
            <a:pPr algn="just"/>
            <a:endParaRPr lang="es-MX" sz="1600" dirty="0"/>
          </a:p>
          <a:p>
            <a:pPr marL="285750" indent="-285750" algn="just">
              <a:buBlip>
                <a:blip r:embed="rId2"/>
              </a:buBlip>
            </a:pPr>
            <a:r>
              <a:rPr lang="es-PE" sz="1600" dirty="0">
                <a:latin typeface="Calibri" panose="020F0502020204030204" pitchFamily="34" charset="0"/>
                <a:ea typeface="Calibri" panose="020F0502020204030204" pitchFamily="34" charset="0"/>
              </a:rPr>
              <a:t>Se sugiere evitar la presentación de documentos físicos y coordinar con la ORH para utilizar el correo electrónico u otro medio </a:t>
            </a:r>
          </a:p>
          <a:p>
            <a:pPr marL="285750" indent="-285750" algn="just">
              <a:buBlip>
                <a:blip r:embed="rId2"/>
              </a:buBlip>
            </a:pPr>
            <a:r>
              <a:rPr lang="es-PE" sz="1600" dirty="0">
                <a:effectLst/>
                <a:latin typeface="Calibri" panose="020F0502020204030204" pitchFamily="34" charset="0"/>
                <a:ea typeface="Calibri" panose="020F0502020204030204" pitchFamily="34" charset="0"/>
              </a:rPr>
              <a:t>Es válido indicar la ruta de una carpeta compartida que contenga las evidencias.</a:t>
            </a:r>
          </a:p>
          <a:p>
            <a:pPr marL="285750" indent="-285750" algn="just">
              <a:buBlip>
                <a:blip r:embed="rId2"/>
              </a:buBlip>
            </a:pPr>
            <a:r>
              <a:rPr lang="es-PE" sz="1600" dirty="0">
                <a:effectLst/>
                <a:latin typeface="Calibri" panose="020F0502020204030204" pitchFamily="34" charset="0"/>
                <a:ea typeface="Calibri" panose="020F0502020204030204" pitchFamily="34" charset="0"/>
              </a:rPr>
              <a:t>Para los casos del control o seguimiento del trabajo remoto o mixto, se puede considerar las evidencias a programar y sus plazos de entrega.</a:t>
            </a:r>
          </a:p>
          <a:p>
            <a:pPr marL="285750" indent="-285750" algn="just">
              <a:buBlip>
                <a:blip r:embed="rId2"/>
              </a:buBlip>
            </a:pPr>
            <a:r>
              <a:rPr lang="es-PE" sz="1600" dirty="0">
                <a:latin typeface="Calibri" panose="020F0502020204030204" pitchFamily="34" charset="0"/>
                <a:ea typeface="Calibri" panose="020F0502020204030204" pitchFamily="34" charset="0"/>
              </a:rPr>
              <a:t>Las evidencias deben ser entregadas de manera previa a cada reunión de seguimiento.</a:t>
            </a:r>
            <a:endParaRPr lang="es-PE" sz="1600" dirty="0">
              <a:effectLst/>
              <a:latin typeface="Calibri" panose="020F0502020204030204" pitchFamily="34" charset="0"/>
              <a:ea typeface="Calibri" panose="020F0502020204030204" pitchFamily="34" charset="0"/>
            </a:endParaRPr>
          </a:p>
        </p:txBody>
      </p:sp>
      <p:graphicFrame>
        <p:nvGraphicFramePr>
          <p:cNvPr id="8" name="Google Shape;753;p21"/>
          <p:cNvGraphicFramePr/>
          <p:nvPr>
            <p:extLst>
              <p:ext uri="{D42A27DB-BD31-4B8C-83A1-F6EECF244321}">
                <p14:modId xmlns:p14="http://schemas.microsoft.com/office/powerpoint/2010/main" val="3502372670"/>
              </p:ext>
            </p:extLst>
          </p:nvPr>
        </p:nvGraphicFramePr>
        <p:xfrm>
          <a:off x="1137473" y="3268442"/>
          <a:ext cx="9056915" cy="3007618"/>
        </p:xfrm>
        <a:graphic>
          <a:graphicData uri="http://schemas.openxmlformats.org/drawingml/2006/table">
            <a:tbl>
              <a:tblPr firstRow="1" bandRow="1">
                <a:tableStyleId>{9DCAF9ED-07DC-4A11-8D7F-57B35C25682E}</a:tableStyleId>
              </a:tblPr>
              <a:tblGrid>
                <a:gridCol w="1963617">
                  <a:extLst>
                    <a:ext uri="{9D8B030D-6E8A-4147-A177-3AD203B41FA5}">
                      <a16:colId xmlns:a16="http://schemas.microsoft.com/office/drawing/2014/main" val="20000"/>
                    </a:ext>
                  </a:extLst>
                </a:gridCol>
                <a:gridCol w="2514227">
                  <a:extLst>
                    <a:ext uri="{9D8B030D-6E8A-4147-A177-3AD203B41FA5}">
                      <a16:colId xmlns:a16="http://schemas.microsoft.com/office/drawing/2014/main" val="20001"/>
                    </a:ext>
                  </a:extLst>
                </a:gridCol>
                <a:gridCol w="639758">
                  <a:extLst>
                    <a:ext uri="{9D8B030D-6E8A-4147-A177-3AD203B41FA5}">
                      <a16:colId xmlns:a16="http://schemas.microsoft.com/office/drawing/2014/main" val="20002"/>
                    </a:ext>
                  </a:extLst>
                </a:gridCol>
                <a:gridCol w="2352341">
                  <a:extLst>
                    <a:ext uri="{9D8B030D-6E8A-4147-A177-3AD203B41FA5}">
                      <a16:colId xmlns:a16="http://schemas.microsoft.com/office/drawing/2014/main" val="20003"/>
                    </a:ext>
                  </a:extLst>
                </a:gridCol>
                <a:gridCol w="1586972">
                  <a:extLst>
                    <a:ext uri="{9D8B030D-6E8A-4147-A177-3AD203B41FA5}">
                      <a16:colId xmlns:a16="http://schemas.microsoft.com/office/drawing/2014/main" val="20004"/>
                    </a:ext>
                  </a:extLst>
                </a:gridCol>
              </a:tblGrid>
              <a:tr h="535092">
                <a:tc>
                  <a:txBody>
                    <a:bodyPr/>
                    <a:lstStyle/>
                    <a:p>
                      <a:pPr marL="0" marR="0" lvl="0" indent="0" algn="ctr" rtl="0">
                        <a:spcBef>
                          <a:spcPts val="0"/>
                        </a:spcBef>
                        <a:spcAft>
                          <a:spcPts val="0"/>
                        </a:spcAft>
                        <a:buNone/>
                      </a:pPr>
                      <a:r>
                        <a:rPr lang="es-PE" sz="1200" u="none" strike="noStrike" cap="none" dirty="0"/>
                        <a:t>Prioridades anuales de gestión del</a:t>
                      </a:r>
                      <a:r>
                        <a:rPr lang="es-PE" sz="1200" u="none" strike="noStrike" cap="none" baseline="0" dirty="0"/>
                        <a:t> SENAMHI</a:t>
                      </a:r>
                      <a:endParaRPr sz="1200" u="none" strike="noStrike" cap="none"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s-PE" sz="1200" u="none" strike="noStrike" cap="none"/>
                        <a:t>Indicador/Producto</a:t>
                      </a:r>
                      <a:endParaRPr sz="1200" u="none" strike="noStrike" cap="none">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s-PE" sz="1200" u="none" strike="noStrike" cap="none"/>
                        <a:t>Valor meta</a:t>
                      </a:r>
                      <a:endParaRPr sz="1200" u="none" strike="noStrike" cap="none">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s-PE" sz="1200" u="none" strike="noStrike" cap="none"/>
                        <a:t>Evidencias</a:t>
                      </a:r>
                      <a:endParaRPr sz="1200" u="none" strike="noStrike" cap="none">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s-PE" sz="1200" u="none" strike="noStrike" cap="none" dirty="0"/>
                        <a:t>Plazos</a:t>
                      </a:r>
                      <a:endParaRPr sz="1200" u="none" strike="noStrike" cap="none" dirty="0">
                        <a:solidFill>
                          <a:schemeClr val="lt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9656">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200" kern="1200" dirty="0"/>
                        <a:t>Vigilancia </a:t>
                      </a:r>
                      <a:r>
                        <a:rPr lang="es-PE" sz="1200" kern="1200" dirty="0" err="1"/>
                        <a:t>agrometeorológica</a:t>
                      </a:r>
                      <a:endParaRPr lang="es-PE" sz="12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200" dirty="0"/>
                        <a:t>Cantidad de acciones </a:t>
                      </a:r>
                      <a:r>
                        <a:rPr lang="es-PE" sz="1200" dirty="0" err="1"/>
                        <a:t>agrometeorológicos</a:t>
                      </a:r>
                      <a:r>
                        <a:rPr lang="es-PE" sz="1200" baseline="0" dirty="0"/>
                        <a:t> ejecutadas que cumplen con los estándares definidos por la Dirección de </a:t>
                      </a:r>
                      <a:r>
                        <a:rPr lang="es-PE" sz="1200" baseline="0" dirty="0" err="1"/>
                        <a:t>Agrometeorología</a:t>
                      </a:r>
                      <a:endParaRPr lang="es-PE" sz="1200" b="1" dirty="0">
                        <a:solidFill>
                          <a:schemeClr val="tx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rtl="0">
                        <a:spcBef>
                          <a:spcPts val="0"/>
                        </a:spcBef>
                        <a:spcAft>
                          <a:spcPts val="0"/>
                        </a:spcAft>
                        <a:buNone/>
                      </a:pPr>
                      <a:r>
                        <a:rPr lang="es-PE" sz="1200" dirty="0"/>
                        <a:t>60</a:t>
                      </a:r>
                      <a:endParaRPr sz="1200"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s-PE" sz="1200" dirty="0"/>
                        <a:t>Reporte parcial de acciones </a:t>
                      </a:r>
                      <a:r>
                        <a:rPr lang="es-PE" sz="1200" dirty="0" err="1"/>
                        <a:t>agrometeorológicos</a:t>
                      </a:r>
                      <a:r>
                        <a:rPr lang="es-PE" sz="1200" baseline="0" dirty="0"/>
                        <a:t> ejecutadas </a:t>
                      </a:r>
                      <a:endParaRPr sz="1200" b="0"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s-PE" sz="1200" baseline="0" dirty="0"/>
                        <a:t>31 de Octubre</a:t>
                      </a:r>
                      <a:endParaRPr sz="1200" b="1"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69935">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PE" sz="1200" dirty="0"/>
                        <a:t>Reporte final de acciones </a:t>
                      </a:r>
                      <a:r>
                        <a:rPr lang="es-PE" sz="1200" dirty="0" err="1"/>
                        <a:t>agrometeorológicos</a:t>
                      </a:r>
                      <a:r>
                        <a:rPr lang="es-PE" sz="1200" baseline="0" dirty="0"/>
                        <a:t> ejecutadas</a:t>
                      </a:r>
                      <a:endParaRPr lang="es-PE" sz="1200" b="0"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s-PE" sz="1200" dirty="0"/>
                        <a:t>31</a:t>
                      </a:r>
                      <a:r>
                        <a:rPr lang="es-PE" sz="1200" baseline="0" dirty="0"/>
                        <a:t> de Diciembre</a:t>
                      </a:r>
                      <a:endParaRPr sz="1200" b="1"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96271">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200" u="none" strike="noStrike" cap="none" dirty="0">
                          <a:sym typeface="Calibri"/>
                        </a:rPr>
                        <a:t>Garantizar la operatividad del sistema observacional</a:t>
                      </a:r>
                      <a:endParaRPr lang="es-PE" sz="1200" b="0" i="0" u="none" strike="noStrike" kern="1200" cap="none" dirty="0">
                        <a:solidFill>
                          <a:schemeClr val="tx1"/>
                        </a:solidFill>
                        <a:latin typeface="Calibri"/>
                        <a:ea typeface="Calibri"/>
                        <a:cs typeface="Calibri"/>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R="0" algn="l" rtl="0" fontAlgn="ctr">
                        <a:lnSpc>
                          <a:spcPct val="100000"/>
                        </a:lnSpc>
                        <a:spcBef>
                          <a:spcPts val="0"/>
                        </a:spcBef>
                        <a:spcAft>
                          <a:spcPts val="0"/>
                        </a:spcAft>
                        <a:buClr>
                          <a:srgbClr val="000000"/>
                        </a:buClr>
                        <a:buFont typeface="Arial"/>
                      </a:pPr>
                      <a:r>
                        <a:rPr lang="es-PE" sz="1200" u="none" strike="noStrike" cap="none" dirty="0">
                          <a:effectLst/>
                          <a:sym typeface="Arial"/>
                        </a:rPr>
                        <a:t>Número de estaciones que recibieron mantenimiento preventivo en los plazos establecidos</a:t>
                      </a:r>
                      <a:endParaRPr lang="es-PE" sz="1200" b="1" i="0" u="none" strike="noStrike" cap="none" dirty="0">
                        <a:solidFill>
                          <a:srgbClr val="000000"/>
                        </a:solidFill>
                        <a:effectLst/>
                        <a:latin typeface="Calibri" panose="020F0502020204030204" pitchFamily="34" charset="0"/>
                        <a:ea typeface="Calibri"/>
                        <a:cs typeface="Calibri"/>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rtl="0">
                        <a:spcBef>
                          <a:spcPts val="0"/>
                        </a:spcBef>
                        <a:spcAft>
                          <a:spcPts val="0"/>
                        </a:spcAft>
                        <a:buNone/>
                      </a:pPr>
                      <a:r>
                        <a:rPr lang="es-PE" sz="1200" dirty="0"/>
                        <a:t>15</a:t>
                      </a:r>
                      <a:endParaRPr sz="1200"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s-PE" sz="1200" dirty="0"/>
                        <a:t>Plan</a:t>
                      </a:r>
                      <a:r>
                        <a:rPr lang="es-PE" sz="1200" baseline="0" dirty="0"/>
                        <a:t> de trabajo del mantenimiento preventivo de las estaciones</a:t>
                      </a:r>
                      <a:endParaRPr sz="1200" b="0"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s-PE" sz="1200" dirty="0"/>
                        <a:t>Al</a:t>
                      </a:r>
                      <a:r>
                        <a:rPr lang="es-PE" sz="1200" baseline="0" dirty="0"/>
                        <a:t> tercer trimestre</a:t>
                      </a:r>
                      <a:endParaRPr sz="1200" b="1"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666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sz="1700" b="0" i="0" u="none" strike="noStrike" kern="1200" cap="none" dirty="0">
                        <a:solidFill>
                          <a:schemeClr val="tx1"/>
                        </a:solidFill>
                        <a:latin typeface="+mn-lt"/>
                        <a:ea typeface="+mn-ea"/>
                        <a:cs typeface="+mn-cs"/>
                        <a:sym typeface="Arial"/>
                      </a:endParaRPr>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PE" sz="1800" b="1" dirty="0">
                        <a:solidFill>
                          <a:schemeClr val="tx1"/>
                        </a:solidFill>
                      </a:endParaRPr>
                    </a:p>
                  </a:txBody>
                  <a:tcPr anchor="ctr"/>
                </a:tc>
                <a:tc vMerge="1">
                  <a:txBody>
                    <a:bodyPr/>
                    <a:lstStyle/>
                    <a:p>
                      <a:pPr marL="0" marR="0" lvl="0" indent="0" algn="ctr" rtl="0">
                        <a:spcBef>
                          <a:spcPts val="0"/>
                        </a:spcBef>
                        <a:spcAft>
                          <a:spcPts val="0"/>
                        </a:spcAft>
                        <a:buNone/>
                      </a:pPr>
                      <a:endParaRPr sz="1800" dirty="0">
                        <a:solidFill>
                          <a:schemeClr val="dk1"/>
                        </a:solidFill>
                      </a:endParaRPr>
                    </a:p>
                  </a:txBody>
                  <a:tcPr marL="91450" marR="91450" marT="45725" marB="45725" anchor="ctr"/>
                </a:tc>
                <a:tc>
                  <a:txBody>
                    <a:bodyPr/>
                    <a:lstStyle/>
                    <a:p>
                      <a:pPr marL="0" marR="0" lvl="0" indent="0" algn="ctr" rtl="0">
                        <a:spcBef>
                          <a:spcPts val="0"/>
                        </a:spcBef>
                        <a:spcAft>
                          <a:spcPts val="0"/>
                        </a:spcAft>
                        <a:buNone/>
                      </a:pPr>
                      <a:r>
                        <a:rPr lang="es-PE" sz="1200" dirty="0"/>
                        <a:t>Reporte</a:t>
                      </a:r>
                      <a:r>
                        <a:rPr lang="es-PE" sz="1200" baseline="0" dirty="0"/>
                        <a:t> de mantenimiento preventivo de las estaciones</a:t>
                      </a:r>
                      <a:endParaRPr sz="1200" b="0"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s-PE" sz="1200" dirty="0"/>
                        <a:t>Al cuarto trimestre</a:t>
                      </a:r>
                      <a:endParaRPr sz="1200" b="1"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Rectángulo 9">
            <a:extLst>
              <a:ext uri="{FF2B5EF4-FFF2-40B4-BE49-F238E27FC236}">
                <a16:creationId xmlns:a16="http://schemas.microsoft.com/office/drawing/2014/main" id="{156B2267-0B44-4728-ABC2-BED8EEA09A90}"/>
              </a:ext>
            </a:extLst>
          </p:cNvPr>
          <p:cNvSpPr/>
          <p:nvPr/>
        </p:nvSpPr>
        <p:spPr>
          <a:xfrm>
            <a:off x="8588215" y="3796016"/>
            <a:ext cx="1615328" cy="24886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Bocadillo: rectángulo con esquinas redondeadas 10">
            <a:extLst>
              <a:ext uri="{FF2B5EF4-FFF2-40B4-BE49-F238E27FC236}">
                <a16:creationId xmlns:a16="http://schemas.microsoft.com/office/drawing/2014/main" id="{E130C5BB-3BDD-4C8F-BA46-15F8D718A249}"/>
              </a:ext>
            </a:extLst>
          </p:cNvPr>
          <p:cNvSpPr/>
          <p:nvPr/>
        </p:nvSpPr>
        <p:spPr>
          <a:xfrm>
            <a:off x="10261599" y="2686269"/>
            <a:ext cx="1828800" cy="1557152"/>
          </a:xfrm>
          <a:prstGeom prst="wedgeRoundRectCallout">
            <a:avLst>
              <a:gd name="adj1" fmla="val -60356"/>
              <a:gd name="adj2" fmla="val 91913"/>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SzPts val="1100"/>
            </a:pPr>
            <a:r>
              <a:rPr lang="es-MX" sz="1400" dirty="0">
                <a:solidFill>
                  <a:srgbClr val="000000"/>
                </a:solidFill>
                <a:effectLst/>
                <a:latin typeface="Calibri" panose="020F0502020204030204" pitchFamily="34" charset="0"/>
                <a:ea typeface="Arial" panose="020B0604020202020204" pitchFamily="34" charset="0"/>
              </a:rPr>
              <a:t>Tener en cuenta los periodos programados para cada seguimiento para presentar la evidencia programada.</a:t>
            </a:r>
          </a:p>
        </p:txBody>
      </p:sp>
    </p:spTree>
    <p:extLst>
      <p:ext uri="{BB962C8B-B14F-4D97-AF65-F5344CB8AC3E}">
        <p14:creationId xmlns:p14="http://schemas.microsoft.com/office/powerpoint/2010/main" val="38859294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6321704-23BA-45E4-8320-12DEF966D6BA}"/>
              </a:ext>
            </a:extLst>
          </p:cNvPr>
          <p:cNvSpPr>
            <a:spLocks noGrp="1"/>
          </p:cNvSpPr>
          <p:nvPr/>
        </p:nvSpPr>
        <p:spPr>
          <a:xfrm>
            <a:off x="4496502" y="3704048"/>
            <a:ext cx="1721417" cy="1483979"/>
          </a:xfrm>
          <a:custGeom>
            <a:avLst/>
            <a:gdLst>
              <a:gd name="connsiteX0" fmla="*/ 1277770 w 5928851"/>
              <a:gd name="connsiteY0" fmla="*/ 0 h 5111076"/>
              <a:gd name="connsiteX1" fmla="*/ 4651082 w 5928851"/>
              <a:gd name="connsiteY1" fmla="*/ 0 h 5111076"/>
              <a:gd name="connsiteX2" fmla="*/ 5928851 w 5928851"/>
              <a:gd name="connsiteY2" fmla="*/ 2555539 h 5111076"/>
              <a:gd name="connsiteX3" fmla="*/ 4651082 w 5928851"/>
              <a:gd name="connsiteY3" fmla="*/ 5111076 h 5111076"/>
              <a:gd name="connsiteX4" fmla="*/ 1277770 w 5928851"/>
              <a:gd name="connsiteY4" fmla="*/ 5111076 h 5111076"/>
              <a:gd name="connsiteX5" fmla="*/ 0 w 5928851"/>
              <a:gd name="connsiteY5" fmla="*/ 2555539 h 511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8851" h="5111076">
                <a:moveTo>
                  <a:pt x="1277770" y="0"/>
                </a:moveTo>
                <a:lnTo>
                  <a:pt x="4651082" y="0"/>
                </a:lnTo>
                <a:lnTo>
                  <a:pt x="5928851" y="2555539"/>
                </a:lnTo>
                <a:lnTo>
                  <a:pt x="4651082" y="5111076"/>
                </a:lnTo>
                <a:lnTo>
                  <a:pt x="1277770" y="5111076"/>
                </a:lnTo>
                <a:lnTo>
                  <a:pt x="0" y="2555539"/>
                </a:lnTo>
                <a:close/>
              </a:path>
            </a:pathLst>
          </a:custGeom>
          <a:solidFill>
            <a:srgbClr val="0A4685"/>
          </a:solidFill>
        </p:spPr>
        <p:txBody>
          <a:bodyPr vert="horz" wrap="square" lIns="91440" tIns="45720" rIns="91440" bIns="45720" rtlCol="0" anchor="ctr">
            <a:noAutofit/>
          </a:bodyPr>
          <a:lstStyle/>
          <a:p>
            <a:pPr algn="ctr"/>
            <a:r>
              <a:rPr lang="es-PE" sz="1800" b="1" dirty="0">
                <a:solidFill>
                  <a:schemeClr val="bg1"/>
                </a:solidFill>
                <a:effectLst/>
                <a:latin typeface="Calibri" panose="020F0502020204030204" pitchFamily="34" charset="0"/>
                <a:ea typeface="Arial" panose="020B0604020202020204" pitchFamily="34" charset="0"/>
              </a:rPr>
              <a:t>¿Cómo se convoca?</a:t>
            </a:r>
            <a:endParaRPr lang="es-PE" dirty="0">
              <a:solidFill>
                <a:schemeClr val="bg1"/>
              </a:solidFill>
            </a:endParaRPr>
          </a:p>
        </p:txBody>
      </p:sp>
      <p:sp>
        <p:nvSpPr>
          <p:cNvPr id="5" name="Picture Placeholder 7">
            <a:extLst>
              <a:ext uri="{FF2B5EF4-FFF2-40B4-BE49-F238E27FC236}">
                <a16:creationId xmlns:a16="http://schemas.microsoft.com/office/drawing/2014/main" id="{198AB802-8446-4A33-AB39-281A71ED9595}"/>
              </a:ext>
            </a:extLst>
          </p:cNvPr>
          <p:cNvSpPr>
            <a:spLocks noGrp="1"/>
          </p:cNvSpPr>
          <p:nvPr/>
        </p:nvSpPr>
        <p:spPr>
          <a:xfrm>
            <a:off x="5962092" y="2902580"/>
            <a:ext cx="1721417" cy="1483979"/>
          </a:xfrm>
          <a:custGeom>
            <a:avLst/>
            <a:gdLst>
              <a:gd name="connsiteX0" fmla="*/ 1277770 w 5928851"/>
              <a:gd name="connsiteY0" fmla="*/ 0 h 5111076"/>
              <a:gd name="connsiteX1" fmla="*/ 4651082 w 5928851"/>
              <a:gd name="connsiteY1" fmla="*/ 0 h 5111076"/>
              <a:gd name="connsiteX2" fmla="*/ 5928851 w 5928851"/>
              <a:gd name="connsiteY2" fmla="*/ 2555539 h 5111076"/>
              <a:gd name="connsiteX3" fmla="*/ 4651082 w 5928851"/>
              <a:gd name="connsiteY3" fmla="*/ 5111076 h 5111076"/>
              <a:gd name="connsiteX4" fmla="*/ 1277770 w 5928851"/>
              <a:gd name="connsiteY4" fmla="*/ 5111076 h 5111076"/>
              <a:gd name="connsiteX5" fmla="*/ 0 w 5928851"/>
              <a:gd name="connsiteY5" fmla="*/ 2555539 h 511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8851" h="5111076">
                <a:moveTo>
                  <a:pt x="1277770" y="0"/>
                </a:moveTo>
                <a:lnTo>
                  <a:pt x="4651082" y="0"/>
                </a:lnTo>
                <a:lnTo>
                  <a:pt x="5928851" y="2555539"/>
                </a:lnTo>
                <a:lnTo>
                  <a:pt x="4651082" y="5111076"/>
                </a:lnTo>
                <a:lnTo>
                  <a:pt x="1277770" y="5111076"/>
                </a:lnTo>
                <a:lnTo>
                  <a:pt x="0" y="2555539"/>
                </a:lnTo>
                <a:close/>
              </a:path>
            </a:pathLst>
          </a:custGeom>
          <a:solidFill>
            <a:srgbClr val="92D050"/>
          </a:solidFill>
        </p:spPr>
        <p:txBody>
          <a:bodyPr vert="horz" wrap="square" lIns="91440" tIns="45720" rIns="91440" bIns="45720" rtlCol="0" anchor="ctr">
            <a:noAutofit/>
          </a:bodyPr>
          <a:lstStyle/>
          <a:p>
            <a:pPr lvl="0" algn="ctr">
              <a:lnSpc>
                <a:spcPct val="107000"/>
              </a:lnSpc>
              <a:spcAft>
                <a:spcPts val="800"/>
              </a:spcAft>
              <a:buSzPts val="1100"/>
            </a:pPr>
            <a:r>
              <a:rPr lang="es-PE" sz="1800" b="1" dirty="0">
                <a:solidFill>
                  <a:schemeClr val="bg1"/>
                </a:solidFill>
                <a:effectLst/>
                <a:latin typeface="Calibri" panose="020F0502020204030204" pitchFamily="34" charset="0"/>
                <a:ea typeface="Arial" panose="020B0604020202020204" pitchFamily="34" charset="0"/>
              </a:rPr>
              <a:t>¿</a:t>
            </a:r>
            <a:r>
              <a:rPr lang="es-PE" b="1" dirty="0">
                <a:solidFill>
                  <a:schemeClr val="bg1"/>
                </a:solidFill>
                <a:latin typeface="Calibri" panose="020F0502020204030204" pitchFamily="34" charset="0"/>
              </a:rPr>
              <a:t>Cuándo se realizan?</a:t>
            </a:r>
          </a:p>
        </p:txBody>
      </p:sp>
      <p:sp>
        <p:nvSpPr>
          <p:cNvPr id="7" name="Picture Placeholder 10">
            <a:extLst>
              <a:ext uri="{FF2B5EF4-FFF2-40B4-BE49-F238E27FC236}">
                <a16:creationId xmlns:a16="http://schemas.microsoft.com/office/drawing/2014/main" id="{C04C5817-A59A-496E-9CA1-4B6BEF05B19D}"/>
              </a:ext>
            </a:extLst>
          </p:cNvPr>
          <p:cNvSpPr>
            <a:spLocks noGrp="1"/>
          </p:cNvSpPr>
          <p:nvPr/>
        </p:nvSpPr>
        <p:spPr>
          <a:xfrm>
            <a:off x="4496503" y="2103809"/>
            <a:ext cx="1721417" cy="1483979"/>
          </a:xfrm>
          <a:custGeom>
            <a:avLst/>
            <a:gdLst>
              <a:gd name="connsiteX0" fmla="*/ 1277770 w 5928851"/>
              <a:gd name="connsiteY0" fmla="*/ 0 h 5111076"/>
              <a:gd name="connsiteX1" fmla="*/ 4651082 w 5928851"/>
              <a:gd name="connsiteY1" fmla="*/ 0 h 5111076"/>
              <a:gd name="connsiteX2" fmla="*/ 5928851 w 5928851"/>
              <a:gd name="connsiteY2" fmla="*/ 2555539 h 5111076"/>
              <a:gd name="connsiteX3" fmla="*/ 4651082 w 5928851"/>
              <a:gd name="connsiteY3" fmla="*/ 5111076 h 5111076"/>
              <a:gd name="connsiteX4" fmla="*/ 1277770 w 5928851"/>
              <a:gd name="connsiteY4" fmla="*/ 5111076 h 5111076"/>
              <a:gd name="connsiteX5" fmla="*/ 0 w 5928851"/>
              <a:gd name="connsiteY5" fmla="*/ 2555539 h 511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8851" h="5111076">
                <a:moveTo>
                  <a:pt x="1277770" y="0"/>
                </a:moveTo>
                <a:lnTo>
                  <a:pt x="4651082" y="0"/>
                </a:lnTo>
                <a:lnTo>
                  <a:pt x="5928851" y="2555539"/>
                </a:lnTo>
                <a:lnTo>
                  <a:pt x="4651082" y="5111076"/>
                </a:lnTo>
                <a:lnTo>
                  <a:pt x="1277770" y="5111076"/>
                </a:lnTo>
                <a:lnTo>
                  <a:pt x="0" y="2555539"/>
                </a:lnTo>
                <a:close/>
              </a:path>
            </a:pathLst>
          </a:custGeom>
          <a:solidFill>
            <a:srgbClr val="FFC000"/>
          </a:solidFill>
        </p:spPr>
        <p:txBody>
          <a:bodyPr vert="horz" wrap="square" lIns="91440" tIns="45720" rIns="91440" bIns="45720" rtlCol="0" anchor="ctr">
            <a:noAutofit/>
          </a:bodyPr>
          <a:lstStyle/>
          <a:p>
            <a:pPr algn="ctr"/>
            <a:r>
              <a:rPr lang="es-PE" sz="1800" b="1" dirty="0">
                <a:solidFill>
                  <a:schemeClr val="bg1"/>
                </a:solidFill>
                <a:effectLst/>
                <a:latin typeface="Calibri" panose="020F0502020204030204" pitchFamily="34" charset="0"/>
                <a:ea typeface="Arial" panose="020B0604020202020204" pitchFamily="34" charset="0"/>
              </a:rPr>
              <a:t>¿En qué consiste?</a:t>
            </a:r>
            <a:endParaRPr lang="es-PE" b="1" dirty="0">
              <a:solidFill>
                <a:schemeClr val="bg1"/>
              </a:solidFill>
              <a:latin typeface="Calibri" panose="020F0502020204030204" pitchFamily="34" charset="0"/>
              <a:ea typeface="Arial" panose="020B0604020202020204" pitchFamily="34" charset="0"/>
            </a:endParaRPr>
          </a:p>
        </p:txBody>
      </p:sp>
      <p:sp>
        <p:nvSpPr>
          <p:cNvPr id="9" name="Título 1">
            <a:extLst>
              <a:ext uri="{FF2B5EF4-FFF2-40B4-BE49-F238E27FC236}">
                <a16:creationId xmlns:a16="http://schemas.microsoft.com/office/drawing/2014/main" id="{E3A15A63-FA27-4A45-9945-121F39162589}"/>
              </a:ext>
            </a:extLst>
          </p:cNvPr>
          <p:cNvSpPr txBox="1">
            <a:spLocks/>
          </p:cNvSpPr>
          <p:nvPr/>
        </p:nvSpPr>
        <p:spPr>
          <a:xfrm>
            <a:off x="1228301" y="217512"/>
            <a:ext cx="9735398" cy="655496"/>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r>
              <a:rPr lang="es-PE" dirty="0"/>
              <a:t>2. Reuniones de seguimiento y retroalimentación</a:t>
            </a:r>
          </a:p>
        </p:txBody>
      </p:sp>
      <p:sp>
        <p:nvSpPr>
          <p:cNvPr id="11" name="CuadroTexto 10">
            <a:extLst>
              <a:ext uri="{FF2B5EF4-FFF2-40B4-BE49-F238E27FC236}">
                <a16:creationId xmlns:a16="http://schemas.microsoft.com/office/drawing/2014/main" id="{B2F83324-27E3-4E1A-90CB-57A454D5EB55}"/>
              </a:ext>
            </a:extLst>
          </p:cNvPr>
          <p:cNvSpPr txBox="1"/>
          <p:nvPr/>
        </p:nvSpPr>
        <p:spPr>
          <a:xfrm>
            <a:off x="431408" y="1399916"/>
            <a:ext cx="4092782" cy="1569660"/>
          </a:xfrm>
          <a:prstGeom prst="rect">
            <a:avLst/>
          </a:prstGeom>
          <a:noFill/>
        </p:spPr>
        <p:txBody>
          <a:bodyPr wrap="square" rtlCol="0">
            <a:spAutoFit/>
          </a:bodyPr>
          <a:lstStyle/>
          <a:p>
            <a:pPr marL="285750" indent="-285750" algn="just">
              <a:buBlip>
                <a:blip r:embed="rId2"/>
              </a:buBlip>
            </a:pPr>
            <a:r>
              <a:rPr lang="es-MX" sz="1600" dirty="0">
                <a:solidFill>
                  <a:schemeClr val="bg1"/>
                </a:solidFill>
                <a:latin typeface="NimbusRomNo9L"/>
              </a:rPr>
              <a:t>Revisar el avance logrado de la meta establecida.</a:t>
            </a:r>
          </a:p>
          <a:p>
            <a:pPr marL="285750" indent="-285750" algn="just">
              <a:buBlip>
                <a:blip r:embed="rId2"/>
              </a:buBlip>
            </a:pPr>
            <a:r>
              <a:rPr lang="es-MX" sz="1600" dirty="0">
                <a:solidFill>
                  <a:schemeClr val="bg1"/>
                </a:solidFill>
                <a:latin typeface="NimbusRomNo9L"/>
              </a:rPr>
              <a:t>Comentar acerca del desempeño del/de la evaluado/a.</a:t>
            </a:r>
          </a:p>
          <a:p>
            <a:pPr marL="285750" indent="-285750" algn="just">
              <a:buBlip>
                <a:blip r:embed="rId2"/>
              </a:buBlip>
            </a:pPr>
            <a:r>
              <a:rPr lang="es-MX" sz="1600" dirty="0">
                <a:solidFill>
                  <a:schemeClr val="bg1"/>
                </a:solidFill>
                <a:latin typeface="NimbusRomNo9L"/>
              </a:rPr>
              <a:t>Plantear acciones correctivas o recomendaciones (retroalimentación)</a:t>
            </a:r>
          </a:p>
        </p:txBody>
      </p:sp>
      <p:sp>
        <p:nvSpPr>
          <p:cNvPr id="13" name="CuadroTexto 12">
            <a:extLst>
              <a:ext uri="{FF2B5EF4-FFF2-40B4-BE49-F238E27FC236}">
                <a16:creationId xmlns:a16="http://schemas.microsoft.com/office/drawing/2014/main" id="{69051CCB-1103-47D4-86EA-DDAEE64DC2F8}"/>
              </a:ext>
            </a:extLst>
          </p:cNvPr>
          <p:cNvSpPr txBox="1"/>
          <p:nvPr/>
        </p:nvSpPr>
        <p:spPr>
          <a:xfrm>
            <a:off x="431408" y="4380866"/>
            <a:ext cx="4092782" cy="1077218"/>
          </a:xfrm>
          <a:prstGeom prst="rect">
            <a:avLst/>
          </a:prstGeom>
          <a:noFill/>
        </p:spPr>
        <p:txBody>
          <a:bodyPr wrap="square" rtlCol="0">
            <a:spAutoFit/>
          </a:bodyPr>
          <a:lstStyle/>
          <a:p>
            <a:pPr marL="285750" indent="-285750" algn="just">
              <a:buBlip>
                <a:blip r:embed="rId2"/>
              </a:buBlip>
            </a:pPr>
            <a:r>
              <a:rPr lang="es-PE" sz="1600" dirty="0">
                <a:solidFill>
                  <a:schemeClr val="bg1"/>
                </a:solidFill>
                <a:effectLst/>
                <a:latin typeface="Calibri" panose="020F0502020204030204" pitchFamily="34" charset="0"/>
                <a:ea typeface="Arial" panose="020B0604020202020204" pitchFamily="34" charset="0"/>
              </a:rPr>
              <a:t>E</a:t>
            </a:r>
            <a:r>
              <a:rPr lang="es-MX" sz="1600" dirty="0">
                <a:solidFill>
                  <a:schemeClr val="bg1"/>
                </a:solidFill>
                <a:latin typeface="NimbusRomNo9L"/>
              </a:rPr>
              <a:t>l Evaluador puede convocar por correo electrónico, aplicativo informático o medio físico.</a:t>
            </a:r>
          </a:p>
          <a:p>
            <a:pPr marL="285750" indent="-285750" algn="just">
              <a:buBlip>
                <a:blip r:embed="rId2"/>
              </a:buBlip>
            </a:pPr>
            <a:r>
              <a:rPr lang="es-MX" sz="1600" dirty="0">
                <a:solidFill>
                  <a:schemeClr val="bg1"/>
                </a:solidFill>
                <a:latin typeface="NimbusRomNo9L"/>
              </a:rPr>
              <a:t>Con mínimo 5 días de anticipación</a:t>
            </a:r>
            <a:endParaRPr lang="es-PE" sz="1600" dirty="0">
              <a:solidFill>
                <a:schemeClr val="bg1"/>
              </a:solidFill>
              <a:latin typeface="Calibri" panose="020F0502020204030204" pitchFamily="34" charset="0"/>
            </a:endParaRPr>
          </a:p>
        </p:txBody>
      </p:sp>
      <p:sp>
        <p:nvSpPr>
          <p:cNvPr id="15" name="Rectángulo: esquinas redondeadas 14">
            <a:extLst>
              <a:ext uri="{FF2B5EF4-FFF2-40B4-BE49-F238E27FC236}">
                <a16:creationId xmlns:a16="http://schemas.microsoft.com/office/drawing/2014/main" id="{A176C295-A53F-4727-9799-B6170EC0EFD5}"/>
              </a:ext>
            </a:extLst>
          </p:cNvPr>
          <p:cNvSpPr/>
          <p:nvPr/>
        </p:nvSpPr>
        <p:spPr>
          <a:xfrm>
            <a:off x="226000" y="5698141"/>
            <a:ext cx="7089200" cy="7179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i="1" dirty="0">
                <a:solidFill>
                  <a:srgbClr val="000000"/>
                </a:solidFill>
                <a:effectLst/>
                <a:latin typeface="Calibri" panose="020F0502020204030204" pitchFamily="34" charset="0"/>
                <a:ea typeface="Arial" panose="020B0604020202020204" pitchFamily="34" charset="0"/>
              </a:rPr>
              <a:t>*Otros seguimientos programados en la columna “plazos” pueden ser realizados únicamente por el/la evaluador/a, sin la participación del servidor/a evaluado/a. </a:t>
            </a:r>
            <a:endParaRPr lang="es-PE" sz="1400" i="1" dirty="0"/>
          </a:p>
        </p:txBody>
      </p:sp>
      <p:sp>
        <p:nvSpPr>
          <p:cNvPr id="17" name="CuadroTexto 16">
            <a:extLst>
              <a:ext uri="{FF2B5EF4-FFF2-40B4-BE49-F238E27FC236}">
                <a16:creationId xmlns:a16="http://schemas.microsoft.com/office/drawing/2014/main" id="{92122385-0D47-4EC6-91AF-FFAF48F1B330}"/>
              </a:ext>
            </a:extLst>
          </p:cNvPr>
          <p:cNvSpPr txBox="1"/>
          <p:nvPr/>
        </p:nvSpPr>
        <p:spPr>
          <a:xfrm>
            <a:off x="7615886" y="1718365"/>
            <a:ext cx="3782342" cy="1569660"/>
          </a:xfrm>
          <a:prstGeom prst="rect">
            <a:avLst/>
          </a:prstGeom>
          <a:noFill/>
        </p:spPr>
        <p:txBody>
          <a:bodyPr wrap="square" rtlCol="0">
            <a:spAutoFit/>
          </a:bodyPr>
          <a:lstStyle/>
          <a:p>
            <a:pPr marL="285750" indent="-285750" algn="just">
              <a:buBlip>
                <a:blip r:embed="rId2"/>
              </a:buBlip>
            </a:pPr>
            <a:r>
              <a:rPr lang="es-MX" sz="1600" dirty="0">
                <a:solidFill>
                  <a:schemeClr val="bg1"/>
                </a:solidFill>
                <a:latin typeface="Calibri" panose="020F0502020204030204" pitchFamily="34" charset="0"/>
              </a:rPr>
              <a:t>Según los periodos programados en la columna “plazo” del formato, debiendo realizarse una reunión como mínimo.*</a:t>
            </a:r>
          </a:p>
          <a:p>
            <a:pPr marL="285750" indent="-285750" algn="just">
              <a:buBlip>
                <a:blip r:embed="rId2"/>
              </a:buBlip>
            </a:pPr>
            <a:r>
              <a:rPr lang="es-MX" sz="1600" dirty="0">
                <a:solidFill>
                  <a:schemeClr val="bg1"/>
                </a:solidFill>
                <a:latin typeface="Calibri" panose="020F0502020204030204" pitchFamily="34" charset="0"/>
              </a:rPr>
              <a:t> Cuando sean necesarias desarrollar a solicitud de evaluador/a o evaluado/a (no programada).</a:t>
            </a:r>
          </a:p>
        </p:txBody>
      </p:sp>
      <p:pic>
        <p:nvPicPr>
          <p:cNvPr id="19" name="Picture 2" descr="Dos personas hablando por videoconferencia | Vector Premium">
            <a:extLst>
              <a:ext uri="{FF2B5EF4-FFF2-40B4-BE49-F238E27FC236}">
                <a16:creationId xmlns:a16="http://schemas.microsoft.com/office/drawing/2014/main" id="{23ED83E2-3664-4978-B370-170536A68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560" y="3392905"/>
            <a:ext cx="2981043" cy="223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2590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35964F3-A3C6-4104-9FD8-0EDA45E397A4}"/>
              </a:ext>
            </a:extLst>
          </p:cNvPr>
          <p:cNvSpPr txBox="1"/>
          <p:nvPr/>
        </p:nvSpPr>
        <p:spPr>
          <a:xfrm>
            <a:off x="708935" y="1029969"/>
            <a:ext cx="10774126"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1600" dirty="0">
                <a:effectLst/>
                <a:latin typeface="Calibri" panose="020F0502020204030204" pitchFamily="34" charset="0"/>
                <a:ea typeface="Times New Roman" panose="02020603050405020304" pitchFamily="18" charset="0"/>
              </a:rPr>
              <a:t>Mediante </a:t>
            </a:r>
            <a:r>
              <a:rPr lang="es-PE" sz="1600" dirty="0">
                <a:latin typeface="Calibri" panose="020F0502020204030204" pitchFamily="34" charset="0"/>
                <a:ea typeface="Times New Roman" panose="02020603050405020304" pitchFamily="18" charset="0"/>
              </a:rPr>
              <a:t>las </a:t>
            </a:r>
            <a:r>
              <a:rPr lang="es-PE" sz="1600" dirty="0">
                <a:effectLst/>
                <a:latin typeface="Calibri" panose="020F0502020204030204" pitchFamily="34" charset="0"/>
                <a:ea typeface="Times New Roman" panose="02020603050405020304" pitchFamily="18" charset="0"/>
              </a:rPr>
              <a:t>acciones de retroalimentación, evaluador/a y evaluado/a intercambian recomendaciones y otros aspectos que coadyuven a la mejora del desempeño de este/a último/a, en relación con los factores de evaluación establecidos.</a:t>
            </a:r>
            <a:endParaRPr lang="es-PE" sz="1600" dirty="0">
              <a:effectLst/>
              <a:latin typeface="Times New Roman" panose="02020603050405020304" pitchFamily="18" charset="0"/>
              <a:ea typeface="Times New Roman" panose="02020603050405020304" pitchFamily="18" charset="0"/>
            </a:endParaRPr>
          </a:p>
        </p:txBody>
      </p:sp>
      <p:sp>
        <p:nvSpPr>
          <p:cNvPr id="7" name="Picture Placeholder 2">
            <a:extLst>
              <a:ext uri="{FF2B5EF4-FFF2-40B4-BE49-F238E27FC236}">
                <a16:creationId xmlns:a16="http://schemas.microsoft.com/office/drawing/2014/main" id="{4B6A5D09-31DF-4B11-BC7A-309E75DA1E98}"/>
              </a:ext>
            </a:extLst>
          </p:cNvPr>
          <p:cNvSpPr>
            <a:spLocks noGrp="1"/>
          </p:cNvSpPr>
          <p:nvPr/>
        </p:nvSpPr>
        <p:spPr>
          <a:xfrm>
            <a:off x="6753713" y="2276895"/>
            <a:ext cx="2214546" cy="1902084"/>
          </a:xfrm>
          <a:custGeom>
            <a:avLst/>
            <a:gdLst>
              <a:gd name="connsiteX0" fmla="*/ 1277770 w 5928851"/>
              <a:gd name="connsiteY0" fmla="*/ 0 h 5111076"/>
              <a:gd name="connsiteX1" fmla="*/ 4651082 w 5928851"/>
              <a:gd name="connsiteY1" fmla="*/ 0 h 5111076"/>
              <a:gd name="connsiteX2" fmla="*/ 5928851 w 5928851"/>
              <a:gd name="connsiteY2" fmla="*/ 2555539 h 5111076"/>
              <a:gd name="connsiteX3" fmla="*/ 4651082 w 5928851"/>
              <a:gd name="connsiteY3" fmla="*/ 5111076 h 5111076"/>
              <a:gd name="connsiteX4" fmla="*/ 1277770 w 5928851"/>
              <a:gd name="connsiteY4" fmla="*/ 5111076 h 5111076"/>
              <a:gd name="connsiteX5" fmla="*/ 0 w 5928851"/>
              <a:gd name="connsiteY5" fmla="*/ 2555539 h 511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8851" h="5111076">
                <a:moveTo>
                  <a:pt x="1277770" y="0"/>
                </a:moveTo>
                <a:lnTo>
                  <a:pt x="4651082" y="0"/>
                </a:lnTo>
                <a:lnTo>
                  <a:pt x="5928851" y="2555539"/>
                </a:lnTo>
                <a:lnTo>
                  <a:pt x="4651082" y="5111076"/>
                </a:lnTo>
                <a:lnTo>
                  <a:pt x="1277770" y="5111076"/>
                </a:lnTo>
                <a:lnTo>
                  <a:pt x="0" y="2555539"/>
                </a:lnTo>
                <a:close/>
              </a:path>
            </a:pathLst>
          </a:custGeom>
          <a:solidFill>
            <a:srgbClr val="BE2034"/>
          </a:solidFill>
          <a:ln>
            <a:solidFill>
              <a:srgbClr val="BF2034"/>
            </a:solidFill>
          </a:ln>
        </p:spPr>
        <p:txBody>
          <a:bodyPr vert="horz" wrap="square" lIns="91440" tIns="45720" rIns="91440" bIns="45720" rtlCol="0" anchor="ctr">
            <a:noAutofit/>
          </a:bodyPr>
          <a:lstStyle/>
          <a:p>
            <a:pPr algn="ctr"/>
            <a:r>
              <a:rPr lang="es-ES" sz="1600" dirty="0">
                <a:solidFill>
                  <a:schemeClr val="bg1"/>
                </a:solidFill>
              </a:rPr>
              <a:t>Se identifican y </a:t>
            </a:r>
          </a:p>
          <a:p>
            <a:pPr algn="ctr"/>
            <a:r>
              <a:rPr lang="es-ES" sz="1600" dirty="0">
                <a:solidFill>
                  <a:schemeClr val="bg1"/>
                </a:solidFill>
              </a:rPr>
              <a:t>comentan las oportunidades de mejora</a:t>
            </a:r>
          </a:p>
        </p:txBody>
      </p:sp>
      <p:sp>
        <p:nvSpPr>
          <p:cNvPr id="9" name="Picture Placeholder 7">
            <a:extLst>
              <a:ext uri="{FF2B5EF4-FFF2-40B4-BE49-F238E27FC236}">
                <a16:creationId xmlns:a16="http://schemas.microsoft.com/office/drawing/2014/main" id="{0D8275C4-EE38-44FB-9B6C-88A02AFAA77C}"/>
              </a:ext>
            </a:extLst>
          </p:cNvPr>
          <p:cNvSpPr>
            <a:spLocks noGrp="1"/>
          </p:cNvSpPr>
          <p:nvPr/>
        </p:nvSpPr>
        <p:spPr>
          <a:xfrm>
            <a:off x="8598205" y="3346625"/>
            <a:ext cx="2214546" cy="1902084"/>
          </a:xfrm>
          <a:custGeom>
            <a:avLst/>
            <a:gdLst>
              <a:gd name="connsiteX0" fmla="*/ 1277770 w 5928851"/>
              <a:gd name="connsiteY0" fmla="*/ 0 h 5111076"/>
              <a:gd name="connsiteX1" fmla="*/ 4651082 w 5928851"/>
              <a:gd name="connsiteY1" fmla="*/ 0 h 5111076"/>
              <a:gd name="connsiteX2" fmla="*/ 5928851 w 5928851"/>
              <a:gd name="connsiteY2" fmla="*/ 2555539 h 5111076"/>
              <a:gd name="connsiteX3" fmla="*/ 4651082 w 5928851"/>
              <a:gd name="connsiteY3" fmla="*/ 5111076 h 5111076"/>
              <a:gd name="connsiteX4" fmla="*/ 1277770 w 5928851"/>
              <a:gd name="connsiteY4" fmla="*/ 5111076 h 5111076"/>
              <a:gd name="connsiteX5" fmla="*/ 0 w 5928851"/>
              <a:gd name="connsiteY5" fmla="*/ 2555539 h 511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8851" h="5111076">
                <a:moveTo>
                  <a:pt x="1277770" y="0"/>
                </a:moveTo>
                <a:lnTo>
                  <a:pt x="4651082" y="0"/>
                </a:lnTo>
                <a:lnTo>
                  <a:pt x="5928851" y="2555539"/>
                </a:lnTo>
                <a:lnTo>
                  <a:pt x="4651082" y="5111076"/>
                </a:lnTo>
                <a:lnTo>
                  <a:pt x="1277770" y="5111076"/>
                </a:lnTo>
                <a:lnTo>
                  <a:pt x="0" y="2555539"/>
                </a:lnTo>
                <a:close/>
              </a:path>
            </a:pathLst>
          </a:custGeom>
          <a:solidFill>
            <a:srgbClr val="1E4E79"/>
          </a:solidFill>
        </p:spPr>
        <p:txBody>
          <a:bodyPr vert="horz" wrap="square" lIns="91440" tIns="45720" rIns="91440" bIns="45720" rtlCol="0" anchor="ctr">
            <a:noAutofit/>
          </a:bodyPr>
          <a:lstStyle/>
          <a:p>
            <a:pPr algn="ctr">
              <a:buSzPts val="1100"/>
            </a:pPr>
            <a:r>
              <a:rPr lang="es-ES" sz="1600" dirty="0">
                <a:solidFill>
                  <a:schemeClr val="bg1"/>
                </a:solidFill>
              </a:rPr>
              <a:t>La retroalimentación</a:t>
            </a:r>
          </a:p>
          <a:p>
            <a:pPr algn="ctr">
              <a:buSzPts val="1100"/>
            </a:pPr>
            <a:r>
              <a:rPr lang="es-ES" sz="1600" dirty="0">
                <a:solidFill>
                  <a:schemeClr val="bg1"/>
                </a:solidFill>
              </a:rPr>
              <a:t>tiene la finalidad de </a:t>
            </a:r>
          </a:p>
          <a:p>
            <a:pPr algn="ctr">
              <a:buSzPts val="1100"/>
            </a:pPr>
            <a:r>
              <a:rPr lang="es-ES" sz="1600" dirty="0">
                <a:solidFill>
                  <a:schemeClr val="bg1"/>
                </a:solidFill>
              </a:rPr>
              <a:t>mejorar el desempeño individual y grupal</a:t>
            </a:r>
          </a:p>
        </p:txBody>
      </p:sp>
      <p:sp>
        <p:nvSpPr>
          <p:cNvPr id="11" name="Picture Placeholder 10">
            <a:extLst>
              <a:ext uri="{FF2B5EF4-FFF2-40B4-BE49-F238E27FC236}">
                <a16:creationId xmlns:a16="http://schemas.microsoft.com/office/drawing/2014/main" id="{606E833E-2038-4EB2-940E-0BF97AC12786}"/>
              </a:ext>
            </a:extLst>
          </p:cNvPr>
          <p:cNvSpPr>
            <a:spLocks noGrp="1"/>
          </p:cNvSpPr>
          <p:nvPr/>
        </p:nvSpPr>
        <p:spPr>
          <a:xfrm>
            <a:off x="4913359" y="3346625"/>
            <a:ext cx="2214546" cy="1902084"/>
          </a:xfrm>
          <a:custGeom>
            <a:avLst/>
            <a:gdLst>
              <a:gd name="connsiteX0" fmla="*/ 1277770 w 5928851"/>
              <a:gd name="connsiteY0" fmla="*/ 0 h 5111076"/>
              <a:gd name="connsiteX1" fmla="*/ 4651082 w 5928851"/>
              <a:gd name="connsiteY1" fmla="*/ 0 h 5111076"/>
              <a:gd name="connsiteX2" fmla="*/ 5928851 w 5928851"/>
              <a:gd name="connsiteY2" fmla="*/ 2555539 h 5111076"/>
              <a:gd name="connsiteX3" fmla="*/ 4651082 w 5928851"/>
              <a:gd name="connsiteY3" fmla="*/ 5111076 h 5111076"/>
              <a:gd name="connsiteX4" fmla="*/ 1277770 w 5928851"/>
              <a:gd name="connsiteY4" fmla="*/ 5111076 h 5111076"/>
              <a:gd name="connsiteX5" fmla="*/ 0 w 5928851"/>
              <a:gd name="connsiteY5" fmla="*/ 2555539 h 511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8851" h="5111076">
                <a:moveTo>
                  <a:pt x="1277770" y="0"/>
                </a:moveTo>
                <a:lnTo>
                  <a:pt x="4651082" y="0"/>
                </a:lnTo>
                <a:lnTo>
                  <a:pt x="5928851" y="2555539"/>
                </a:lnTo>
                <a:lnTo>
                  <a:pt x="4651082" y="5111076"/>
                </a:lnTo>
                <a:lnTo>
                  <a:pt x="1277770" y="5111076"/>
                </a:lnTo>
                <a:lnTo>
                  <a:pt x="0" y="2555539"/>
                </a:lnTo>
                <a:close/>
              </a:path>
            </a:pathLst>
          </a:custGeom>
          <a:solidFill>
            <a:srgbClr val="00B050"/>
          </a:solidFill>
          <a:ln>
            <a:solidFill>
              <a:srgbClr val="00B050"/>
            </a:solidFill>
          </a:ln>
        </p:spPr>
        <p:txBody>
          <a:bodyPr vert="horz" wrap="square" lIns="91440" tIns="45720" rIns="91440" bIns="45720" rtlCol="0" anchor="ctr">
            <a:noAutofit/>
          </a:bodyPr>
          <a:lstStyle/>
          <a:p>
            <a:pPr lvl="0" algn="ctr"/>
            <a:r>
              <a:rPr lang="es-ES" sz="1600" dirty="0">
                <a:solidFill>
                  <a:schemeClr val="bg1"/>
                </a:solidFill>
              </a:rPr>
              <a:t>Se reconocen los </a:t>
            </a:r>
          </a:p>
          <a:p>
            <a:pPr lvl="0" algn="ctr"/>
            <a:r>
              <a:rPr lang="es-ES" sz="1600" dirty="0">
                <a:solidFill>
                  <a:schemeClr val="bg1"/>
                </a:solidFill>
              </a:rPr>
              <a:t>aspectos positivos, alentándolos y </a:t>
            </a:r>
          </a:p>
          <a:p>
            <a:pPr lvl="0" algn="ctr"/>
            <a:r>
              <a:rPr lang="es-ES" sz="1600" dirty="0">
                <a:solidFill>
                  <a:schemeClr val="bg1"/>
                </a:solidFill>
              </a:rPr>
              <a:t>reforzándolos</a:t>
            </a:r>
          </a:p>
        </p:txBody>
      </p:sp>
      <p:sp>
        <p:nvSpPr>
          <p:cNvPr id="13" name="Rectángulo: esquinas redondeadas 12">
            <a:extLst>
              <a:ext uri="{FF2B5EF4-FFF2-40B4-BE49-F238E27FC236}">
                <a16:creationId xmlns:a16="http://schemas.microsoft.com/office/drawing/2014/main" id="{D698741F-44BF-4E98-9E3D-07CD4D128946}"/>
              </a:ext>
            </a:extLst>
          </p:cNvPr>
          <p:cNvSpPr/>
          <p:nvPr/>
        </p:nvSpPr>
        <p:spPr>
          <a:xfrm>
            <a:off x="370803" y="6541339"/>
            <a:ext cx="6578170" cy="1506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latin typeface="Calibri" panose="020F0502020204030204" pitchFamily="34" charset="0"/>
                <a:ea typeface="Arial" panose="020B0604020202020204" pitchFamily="34" charset="0"/>
              </a:rPr>
              <a:t>Fuente: </a:t>
            </a:r>
            <a:r>
              <a:rPr lang="es-MX" sz="1400" dirty="0">
                <a:solidFill>
                  <a:schemeClr val="tx1"/>
                </a:solidFill>
                <a:effectLst/>
                <a:latin typeface="Calibri" panose="020F0502020204030204" pitchFamily="34" charset="0"/>
                <a:ea typeface="Arial" panose="020B0604020202020204" pitchFamily="34" charset="0"/>
              </a:rPr>
              <a:t>Guía para la aplicación del Subsistema de Gestión del Rendimiento ciclo 2020</a:t>
            </a:r>
            <a:endParaRPr lang="es-PE" sz="1400" dirty="0">
              <a:solidFill>
                <a:schemeClr val="tx1"/>
              </a:solidFill>
            </a:endParaRPr>
          </a:p>
        </p:txBody>
      </p:sp>
      <p:sp>
        <p:nvSpPr>
          <p:cNvPr id="15" name="Picture Placeholder 10">
            <a:extLst>
              <a:ext uri="{FF2B5EF4-FFF2-40B4-BE49-F238E27FC236}">
                <a16:creationId xmlns:a16="http://schemas.microsoft.com/office/drawing/2014/main" id="{9E7E133A-AD26-4572-A6B8-457495F88DF9}"/>
              </a:ext>
            </a:extLst>
          </p:cNvPr>
          <p:cNvSpPr>
            <a:spLocks noGrp="1"/>
          </p:cNvSpPr>
          <p:nvPr/>
        </p:nvSpPr>
        <p:spPr>
          <a:xfrm>
            <a:off x="3068733" y="2276895"/>
            <a:ext cx="2214546" cy="1902084"/>
          </a:xfrm>
          <a:custGeom>
            <a:avLst/>
            <a:gdLst>
              <a:gd name="connsiteX0" fmla="*/ 1277770 w 5928851"/>
              <a:gd name="connsiteY0" fmla="*/ 0 h 5111076"/>
              <a:gd name="connsiteX1" fmla="*/ 4651082 w 5928851"/>
              <a:gd name="connsiteY1" fmla="*/ 0 h 5111076"/>
              <a:gd name="connsiteX2" fmla="*/ 5928851 w 5928851"/>
              <a:gd name="connsiteY2" fmla="*/ 2555539 h 5111076"/>
              <a:gd name="connsiteX3" fmla="*/ 4651082 w 5928851"/>
              <a:gd name="connsiteY3" fmla="*/ 5111076 h 5111076"/>
              <a:gd name="connsiteX4" fmla="*/ 1277770 w 5928851"/>
              <a:gd name="connsiteY4" fmla="*/ 5111076 h 5111076"/>
              <a:gd name="connsiteX5" fmla="*/ 0 w 5928851"/>
              <a:gd name="connsiteY5" fmla="*/ 2555539 h 511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8851" h="5111076">
                <a:moveTo>
                  <a:pt x="1277770" y="0"/>
                </a:moveTo>
                <a:lnTo>
                  <a:pt x="4651082" y="0"/>
                </a:lnTo>
                <a:lnTo>
                  <a:pt x="5928851" y="2555539"/>
                </a:lnTo>
                <a:lnTo>
                  <a:pt x="4651082" y="5111076"/>
                </a:lnTo>
                <a:lnTo>
                  <a:pt x="1277770" y="5111076"/>
                </a:lnTo>
                <a:lnTo>
                  <a:pt x="0" y="2555539"/>
                </a:lnTo>
                <a:close/>
              </a:path>
            </a:pathLst>
          </a:custGeom>
          <a:solidFill>
            <a:srgbClr val="FFC000"/>
          </a:solidFill>
        </p:spPr>
        <p:txBody>
          <a:bodyPr vert="horz" wrap="square" lIns="91440" tIns="45720" rIns="91440" bIns="45720" rtlCol="0" anchor="ctr">
            <a:noAutofit/>
          </a:bodyPr>
          <a:lstStyle/>
          <a:p>
            <a:pPr algn="ctr"/>
            <a:r>
              <a:rPr lang="es-ES" sz="1600" dirty="0">
                <a:solidFill>
                  <a:schemeClr val="bg1"/>
                </a:solidFill>
              </a:rPr>
              <a:t>Se fundamenta en elementos evidenciables </a:t>
            </a:r>
          </a:p>
          <a:p>
            <a:pPr algn="ctr"/>
            <a:r>
              <a:rPr lang="es-ES" sz="1600" dirty="0">
                <a:solidFill>
                  <a:schemeClr val="bg1"/>
                </a:solidFill>
              </a:rPr>
              <a:t>del trabajo</a:t>
            </a:r>
            <a:endParaRPr lang="es-PE" sz="1600" b="1" dirty="0">
              <a:solidFill>
                <a:schemeClr val="bg1"/>
              </a:solidFill>
              <a:latin typeface="Calibri" panose="020F0502020204030204" pitchFamily="34" charset="0"/>
              <a:ea typeface="Arial" panose="020B0604020202020204" pitchFamily="34" charset="0"/>
            </a:endParaRPr>
          </a:p>
        </p:txBody>
      </p:sp>
      <p:sp>
        <p:nvSpPr>
          <p:cNvPr id="17" name="Picture Placeholder 2">
            <a:extLst>
              <a:ext uri="{FF2B5EF4-FFF2-40B4-BE49-F238E27FC236}">
                <a16:creationId xmlns:a16="http://schemas.microsoft.com/office/drawing/2014/main" id="{1A4FE611-03F8-42D1-88DE-07577F91E779}"/>
              </a:ext>
            </a:extLst>
          </p:cNvPr>
          <p:cNvSpPr>
            <a:spLocks noGrp="1"/>
          </p:cNvSpPr>
          <p:nvPr/>
        </p:nvSpPr>
        <p:spPr>
          <a:xfrm>
            <a:off x="1222090" y="3346625"/>
            <a:ext cx="2214546" cy="1902084"/>
          </a:xfrm>
          <a:custGeom>
            <a:avLst/>
            <a:gdLst>
              <a:gd name="connsiteX0" fmla="*/ 1277770 w 5928851"/>
              <a:gd name="connsiteY0" fmla="*/ 0 h 5111076"/>
              <a:gd name="connsiteX1" fmla="*/ 4651082 w 5928851"/>
              <a:gd name="connsiteY1" fmla="*/ 0 h 5111076"/>
              <a:gd name="connsiteX2" fmla="*/ 5928851 w 5928851"/>
              <a:gd name="connsiteY2" fmla="*/ 2555539 h 5111076"/>
              <a:gd name="connsiteX3" fmla="*/ 4651082 w 5928851"/>
              <a:gd name="connsiteY3" fmla="*/ 5111076 h 5111076"/>
              <a:gd name="connsiteX4" fmla="*/ 1277770 w 5928851"/>
              <a:gd name="connsiteY4" fmla="*/ 5111076 h 5111076"/>
              <a:gd name="connsiteX5" fmla="*/ 0 w 5928851"/>
              <a:gd name="connsiteY5" fmla="*/ 2555539 h 511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8851" h="5111076">
                <a:moveTo>
                  <a:pt x="1277770" y="0"/>
                </a:moveTo>
                <a:lnTo>
                  <a:pt x="4651082" y="0"/>
                </a:lnTo>
                <a:lnTo>
                  <a:pt x="5928851" y="2555539"/>
                </a:lnTo>
                <a:lnTo>
                  <a:pt x="4651082" y="5111076"/>
                </a:lnTo>
                <a:lnTo>
                  <a:pt x="1277770" y="5111076"/>
                </a:lnTo>
                <a:lnTo>
                  <a:pt x="0" y="2555539"/>
                </a:lnTo>
                <a:close/>
              </a:path>
            </a:pathLst>
          </a:custGeom>
          <a:solidFill>
            <a:srgbClr val="00B0F0"/>
          </a:solidFill>
          <a:ln>
            <a:solidFill>
              <a:srgbClr val="00B0F0"/>
            </a:solidFill>
          </a:ln>
        </p:spPr>
        <p:txBody>
          <a:bodyPr vert="horz" wrap="square" lIns="91440" tIns="45720" rIns="91440" bIns="45720" rtlCol="0" anchor="ctr">
            <a:noAutofit/>
          </a:bodyPr>
          <a:lstStyle/>
          <a:p>
            <a:pPr lvl="0" algn="ctr"/>
            <a:endParaRPr lang="es-ES" sz="1600" dirty="0">
              <a:solidFill>
                <a:schemeClr val="bg1"/>
              </a:solidFill>
            </a:endParaRPr>
          </a:p>
          <a:p>
            <a:pPr lvl="0" algn="ctr"/>
            <a:r>
              <a:rPr lang="es-ES" sz="1600" dirty="0">
                <a:solidFill>
                  <a:schemeClr val="bg1"/>
                </a:solidFill>
              </a:rPr>
              <a:t>La retroalimentación </a:t>
            </a:r>
          </a:p>
          <a:p>
            <a:pPr lvl="0" algn="ctr"/>
            <a:r>
              <a:rPr lang="es-ES" sz="1600" dirty="0">
                <a:solidFill>
                  <a:schemeClr val="bg1"/>
                </a:solidFill>
              </a:rPr>
              <a:t>debe ser permanente durante el ciclo de Gestión del Rendimiento</a:t>
            </a:r>
          </a:p>
        </p:txBody>
      </p:sp>
      <p:sp>
        <p:nvSpPr>
          <p:cNvPr id="19" name="Rectángulo: esquinas redondeadas 18">
            <a:extLst>
              <a:ext uri="{FF2B5EF4-FFF2-40B4-BE49-F238E27FC236}">
                <a16:creationId xmlns:a16="http://schemas.microsoft.com/office/drawing/2014/main" id="{990220F1-CA97-44A2-A3ED-8C7FE4D14F02}"/>
              </a:ext>
            </a:extLst>
          </p:cNvPr>
          <p:cNvSpPr/>
          <p:nvPr/>
        </p:nvSpPr>
        <p:spPr>
          <a:xfrm>
            <a:off x="3118137" y="5485257"/>
            <a:ext cx="5955725" cy="71799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000000"/>
                </a:solidFill>
                <a:latin typeface="Calibri" panose="020F0502020204030204" pitchFamily="34" charset="0"/>
              </a:rPr>
              <a:t>Tener en cuenta la </a:t>
            </a:r>
            <a:r>
              <a:rPr lang="es-MX" b="1" dirty="0">
                <a:solidFill>
                  <a:srgbClr val="000000"/>
                </a:solidFill>
                <a:latin typeface="Calibri" panose="020F0502020204030204" pitchFamily="34" charset="0"/>
              </a:rPr>
              <a:t>comunicación asertiva, empatía y la escucha activa.</a:t>
            </a:r>
            <a:endParaRPr lang="es-PE" b="1" dirty="0"/>
          </a:p>
        </p:txBody>
      </p:sp>
      <p:sp>
        <p:nvSpPr>
          <p:cNvPr id="21" name="Título 1">
            <a:extLst>
              <a:ext uri="{FF2B5EF4-FFF2-40B4-BE49-F238E27FC236}">
                <a16:creationId xmlns:a16="http://schemas.microsoft.com/office/drawing/2014/main" id="{1BBD4AF7-D58E-473D-ACB8-5A662F3DD93D}"/>
              </a:ext>
            </a:extLst>
          </p:cNvPr>
          <p:cNvSpPr txBox="1">
            <a:spLocks/>
          </p:cNvSpPr>
          <p:nvPr/>
        </p:nvSpPr>
        <p:spPr>
          <a:xfrm>
            <a:off x="1545629" y="375292"/>
            <a:ext cx="9100739" cy="595325"/>
          </a:xfrm>
          <a:prstGeom prst="rect">
            <a:avLst/>
          </a:prstGeom>
        </p:spPr>
        <p:txBody>
          <a:bodyPr/>
          <a:lstStyle>
            <a:lvl1pPr algn="ctr" defTabSz="914400" rtl="0" eaLnBrk="1" latinLnBrk="0" hangingPunct="1">
              <a:lnSpc>
                <a:spcPct val="90000"/>
              </a:lnSpc>
              <a:spcBef>
                <a:spcPct val="0"/>
              </a:spcBef>
              <a:buNone/>
              <a:defRPr sz="3200" b="1" kern="1200">
                <a:solidFill>
                  <a:srgbClr val="C02433"/>
                </a:solidFill>
                <a:latin typeface="+mn-lt"/>
                <a:ea typeface="+mj-ea"/>
                <a:cs typeface="+mj-cs"/>
              </a:defRPr>
            </a:lvl1pPr>
          </a:lstStyle>
          <a:p>
            <a:r>
              <a:rPr lang="es-MX" dirty="0"/>
              <a:t>Aspectos básicos de la retroalimentación</a:t>
            </a:r>
          </a:p>
        </p:txBody>
      </p:sp>
    </p:spTree>
    <p:extLst>
      <p:ext uri="{BB962C8B-B14F-4D97-AF65-F5344CB8AC3E}">
        <p14:creationId xmlns:p14="http://schemas.microsoft.com/office/powerpoint/2010/main" val="30709780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7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8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9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0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21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2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3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4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52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65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4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14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15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Diseño personalizado">
  <a:themeElements>
    <a:clrScheme name="UNO">
      <a:dk1>
        <a:sysClr val="windowText" lastClr="000000"/>
      </a:dk1>
      <a:lt1>
        <a:sysClr val="window" lastClr="FFFFFF"/>
      </a:lt1>
      <a:dk2>
        <a:srgbClr val="44546A"/>
      </a:dk2>
      <a:lt2>
        <a:srgbClr val="E7E6E6"/>
      </a:lt2>
      <a:accent1>
        <a:srgbClr val="BF2632"/>
      </a:accent1>
      <a:accent2>
        <a:srgbClr val="16ADBD"/>
      </a:accent2>
      <a:accent3>
        <a:srgbClr val="0E4584"/>
      </a:accent3>
      <a:accent4>
        <a:srgbClr val="2AAB65"/>
      </a:accent4>
      <a:accent5>
        <a:srgbClr val="FDC72D"/>
      </a:accent5>
      <a:accent6>
        <a:srgbClr val="E73E1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14553</TotalTime>
  <Words>1606</Words>
  <Application>Microsoft Office PowerPoint</Application>
  <PresentationFormat>Panorámica</PresentationFormat>
  <Paragraphs>192</Paragraphs>
  <Slides>14</Slides>
  <Notes>2</Notes>
  <HiddenSlides>0</HiddenSlides>
  <MMClips>0</MMClips>
  <ScaleCrop>false</ScaleCrop>
  <HeadingPairs>
    <vt:vector size="6" baseType="variant">
      <vt:variant>
        <vt:lpstr>Fuentes usadas</vt:lpstr>
      </vt:variant>
      <vt:variant>
        <vt:i4>6</vt:i4>
      </vt:variant>
      <vt:variant>
        <vt:lpstr>Tema</vt:lpstr>
      </vt:variant>
      <vt:variant>
        <vt:i4>26</vt:i4>
      </vt:variant>
      <vt:variant>
        <vt:lpstr>Títulos de diapositiva</vt:lpstr>
      </vt:variant>
      <vt:variant>
        <vt:i4>14</vt:i4>
      </vt:variant>
    </vt:vector>
  </HeadingPairs>
  <TitlesOfParts>
    <vt:vector size="46" baseType="lpstr">
      <vt:lpstr>Arial</vt:lpstr>
      <vt:lpstr>Calibri</vt:lpstr>
      <vt:lpstr>Lato Regular</vt:lpstr>
      <vt:lpstr>NimbusRomNo9L</vt:lpstr>
      <vt:lpstr>Roboto Bold</vt:lpstr>
      <vt:lpstr>Times New Roman</vt:lpstr>
      <vt:lpstr>Diseño personalizado</vt:lpstr>
      <vt:lpstr>1_Diseño personalizado</vt:lpstr>
      <vt:lpstr>6_Diseño personalizado</vt:lpstr>
      <vt:lpstr>2_Diseño personalizado</vt:lpstr>
      <vt:lpstr>3_Diseño personalizado</vt:lpstr>
      <vt:lpstr>5_Diseño personalizado</vt:lpstr>
      <vt:lpstr>7_Diseño personalizado</vt:lpstr>
      <vt:lpstr>8_Diseño personalizado</vt:lpstr>
      <vt:lpstr>9_Diseño personalizado</vt:lpstr>
      <vt:lpstr>10_Diseño personalizado</vt:lpstr>
      <vt:lpstr>11_Diseño personalizado</vt:lpstr>
      <vt:lpstr>12_Diseño personalizado</vt:lpstr>
      <vt:lpstr>13_Diseño personalizado</vt:lpstr>
      <vt:lpstr>17_Diseño personalizado</vt:lpstr>
      <vt:lpstr>18_Diseño personalizado</vt:lpstr>
      <vt:lpstr>19_Diseño personalizado</vt:lpstr>
      <vt:lpstr>20_Diseño personalizado</vt:lpstr>
      <vt:lpstr>21_Diseño personalizado</vt:lpstr>
      <vt:lpstr>22_Diseño personalizado</vt:lpstr>
      <vt:lpstr>23_Diseño personalizado</vt:lpstr>
      <vt:lpstr>24_Diseño personalizado</vt:lpstr>
      <vt:lpstr>52_Diseño personalizado</vt:lpstr>
      <vt:lpstr>65_Diseño personalizado</vt:lpstr>
      <vt:lpstr>4_Diseño personalizado</vt:lpstr>
      <vt:lpstr>14_Diseño personalizado</vt:lpstr>
      <vt:lpstr>15_Diseño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Wualo</dc:creator>
  <cp:lastModifiedBy>stn-mfernandez</cp:lastModifiedBy>
  <cp:revision>688</cp:revision>
  <dcterms:created xsi:type="dcterms:W3CDTF">2019-07-26T07:52:04Z</dcterms:created>
  <dcterms:modified xsi:type="dcterms:W3CDTF">2020-10-26T18:11:36Z</dcterms:modified>
</cp:coreProperties>
</file>