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372" r:id="rId2"/>
    <p:sldId id="373" r:id="rId3"/>
    <p:sldId id="374" r:id="rId4"/>
    <p:sldId id="375" r:id="rId5"/>
    <p:sldId id="376" r:id="rId6"/>
    <p:sldId id="370" r:id="rId7"/>
    <p:sldId id="371" r:id="rId8"/>
    <p:sldId id="380" r:id="rId9"/>
    <p:sldId id="377" r:id="rId10"/>
    <p:sldId id="379" r:id="rId11"/>
    <p:sldId id="378" r:id="rId12"/>
  </p:sldIdLst>
  <p:sldSz cx="9144000" cy="6858000" type="screen4x3"/>
  <p:notesSz cx="6735763" cy="9866313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736" userDrawn="1">
          <p15:clr>
            <a:srgbClr val="A4A3A4"/>
          </p15:clr>
        </p15:guide>
        <p15:guide id="2" pos="2016" userDrawn="1">
          <p15:clr>
            <a:srgbClr val="A4A3A4"/>
          </p15:clr>
        </p15:guide>
        <p15:guide id="3" orient="horz" pos="3108">
          <p15:clr>
            <a:srgbClr val="A4A3A4"/>
          </p15:clr>
        </p15:guide>
        <p15:guide id="4" pos="2122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UARIO" initials="U" lastIdx="13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496C"/>
    <a:srgbClr val="09486B"/>
    <a:srgbClr val="09476C"/>
    <a:srgbClr val="0B4769"/>
    <a:srgbClr val="08486B"/>
    <a:srgbClr val="0B466E"/>
    <a:srgbClr val="0B476C"/>
    <a:srgbClr val="025380"/>
    <a:srgbClr val="635240"/>
    <a:srgbClr val="68CC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54" autoAdjust="0"/>
    <p:restoredTop sz="83377" autoAdjust="0"/>
  </p:normalViewPr>
  <p:slideViewPr>
    <p:cSldViewPr>
      <p:cViewPr varScale="1">
        <p:scale>
          <a:sx n="97" d="100"/>
          <a:sy n="97" d="100"/>
        </p:scale>
        <p:origin x="188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54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0" d="100"/>
          <a:sy n="90" d="100"/>
        </p:scale>
        <p:origin x="3822" y="96"/>
      </p:cViewPr>
      <p:guideLst>
        <p:guide orient="horz" pos="2736"/>
        <p:guide pos="2016"/>
        <p:guide orient="horz" pos="3108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G:\aforo%20sal\Virgen_21104017_gr_Salt15_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DischargeCalculation2!$E$19</c:f>
              <c:strCache>
                <c:ptCount val="1"/>
                <c:pt idx="0">
                  <c:v>EC Value</c:v>
                </c:pt>
              </c:strCache>
            </c:strRef>
          </c:tx>
          <c:xVal>
            <c:numRef>
              <c:f>DischargeCalculation2!$D$21:$D$576</c:f>
              <c:numCache>
                <c:formatCode>General</c:formatCode>
                <c:ptCount val="55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  <c:pt idx="360">
                  <c:v>361</c:v>
                </c:pt>
                <c:pt idx="361">
                  <c:v>362</c:v>
                </c:pt>
                <c:pt idx="362">
                  <c:v>363</c:v>
                </c:pt>
                <c:pt idx="363">
                  <c:v>364</c:v>
                </c:pt>
                <c:pt idx="364">
                  <c:v>365</c:v>
                </c:pt>
                <c:pt idx="365">
                  <c:v>366</c:v>
                </c:pt>
                <c:pt idx="366">
                  <c:v>367</c:v>
                </c:pt>
                <c:pt idx="367">
                  <c:v>368</c:v>
                </c:pt>
                <c:pt idx="368">
                  <c:v>369</c:v>
                </c:pt>
                <c:pt idx="369">
                  <c:v>370</c:v>
                </c:pt>
                <c:pt idx="370">
                  <c:v>371</c:v>
                </c:pt>
                <c:pt idx="371">
                  <c:v>372</c:v>
                </c:pt>
                <c:pt idx="372">
                  <c:v>373</c:v>
                </c:pt>
                <c:pt idx="373">
                  <c:v>374</c:v>
                </c:pt>
                <c:pt idx="374">
                  <c:v>375</c:v>
                </c:pt>
                <c:pt idx="375">
                  <c:v>376</c:v>
                </c:pt>
                <c:pt idx="376">
                  <c:v>377</c:v>
                </c:pt>
                <c:pt idx="377">
                  <c:v>378</c:v>
                </c:pt>
                <c:pt idx="378">
                  <c:v>379</c:v>
                </c:pt>
                <c:pt idx="379">
                  <c:v>380</c:v>
                </c:pt>
                <c:pt idx="380">
                  <c:v>381</c:v>
                </c:pt>
                <c:pt idx="381">
                  <c:v>382</c:v>
                </c:pt>
                <c:pt idx="382">
                  <c:v>383</c:v>
                </c:pt>
                <c:pt idx="383">
                  <c:v>384</c:v>
                </c:pt>
                <c:pt idx="384">
                  <c:v>385</c:v>
                </c:pt>
                <c:pt idx="385">
                  <c:v>386</c:v>
                </c:pt>
                <c:pt idx="386">
                  <c:v>387</c:v>
                </c:pt>
                <c:pt idx="387">
                  <c:v>388</c:v>
                </c:pt>
                <c:pt idx="388">
                  <c:v>389</c:v>
                </c:pt>
                <c:pt idx="389">
                  <c:v>390</c:v>
                </c:pt>
                <c:pt idx="390">
                  <c:v>391</c:v>
                </c:pt>
                <c:pt idx="391">
                  <c:v>392</c:v>
                </c:pt>
                <c:pt idx="392">
                  <c:v>393</c:v>
                </c:pt>
                <c:pt idx="393">
                  <c:v>394</c:v>
                </c:pt>
                <c:pt idx="394">
                  <c:v>395</c:v>
                </c:pt>
                <c:pt idx="395">
                  <c:v>396</c:v>
                </c:pt>
                <c:pt idx="396">
                  <c:v>397</c:v>
                </c:pt>
                <c:pt idx="397">
                  <c:v>398</c:v>
                </c:pt>
                <c:pt idx="398">
                  <c:v>399</c:v>
                </c:pt>
                <c:pt idx="399">
                  <c:v>400</c:v>
                </c:pt>
                <c:pt idx="400">
                  <c:v>401</c:v>
                </c:pt>
                <c:pt idx="401">
                  <c:v>402</c:v>
                </c:pt>
                <c:pt idx="402">
                  <c:v>403</c:v>
                </c:pt>
                <c:pt idx="403">
                  <c:v>404</c:v>
                </c:pt>
                <c:pt idx="404">
                  <c:v>405</c:v>
                </c:pt>
                <c:pt idx="405">
                  <c:v>406</c:v>
                </c:pt>
                <c:pt idx="406">
                  <c:v>407</c:v>
                </c:pt>
                <c:pt idx="407">
                  <c:v>408</c:v>
                </c:pt>
                <c:pt idx="408">
                  <c:v>409</c:v>
                </c:pt>
                <c:pt idx="409">
                  <c:v>410</c:v>
                </c:pt>
                <c:pt idx="410">
                  <c:v>411</c:v>
                </c:pt>
                <c:pt idx="411">
                  <c:v>412</c:v>
                </c:pt>
                <c:pt idx="412">
                  <c:v>413</c:v>
                </c:pt>
                <c:pt idx="413">
                  <c:v>414</c:v>
                </c:pt>
                <c:pt idx="414">
                  <c:v>415</c:v>
                </c:pt>
                <c:pt idx="415">
                  <c:v>416</c:v>
                </c:pt>
                <c:pt idx="416">
                  <c:v>417</c:v>
                </c:pt>
                <c:pt idx="417">
                  <c:v>418</c:v>
                </c:pt>
                <c:pt idx="418">
                  <c:v>419</c:v>
                </c:pt>
                <c:pt idx="419">
                  <c:v>420</c:v>
                </c:pt>
                <c:pt idx="420">
                  <c:v>421</c:v>
                </c:pt>
                <c:pt idx="421">
                  <c:v>422</c:v>
                </c:pt>
                <c:pt idx="422">
                  <c:v>423</c:v>
                </c:pt>
                <c:pt idx="423">
                  <c:v>424</c:v>
                </c:pt>
                <c:pt idx="424">
                  <c:v>425</c:v>
                </c:pt>
                <c:pt idx="425">
                  <c:v>426</c:v>
                </c:pt>
                <c:pt idx="426">
                  <c:v>427</c:v>
                </c:pt>
                <c:pt idx="427">
                  <c:v>428</c:v>
                </c:pt>
                <c:pt idx="428">
                  <c:v>429</c:v>
                </c:pt>
                <c:pt idx="429">
                  <c:v>430</c:v>
                </c:pt>
                <c:pt idx="430">
                  <c:v>431</c:v>
                </c:pt>
                <c:pt idx="431">
                  <c:v>432</c:v>
                </c:pt>
                <c:pt idx="432">
                  <c:v>433</c:v>
                </c:pt>
                <c:pt idx="433">
                  <c:v>434</c:v>
                </c:pt>
                <c:pt idx="434">
                  <c:v>435</c:v>
                </c:pt>
                <c:pt idx="435">
                  <c:v>436</c:v>
                </c:pt>
                <c:pt idx="436">
                  <c:v>437</c:v>
                </c:pt>
                <c:pt idx="437">
                  <c:v>438</c:v>
                </c:pt>
                <c:pt idx="438">
                  <c:v>439</c:v>
                </c:pt>
                <c:pt idx="439">
                  <c:v>440</c:v>
                </c:pt>
                <c:pt idx="440">
                  <c:v>441</c:v>
                </c:pt>
                <c:pt idx="441">
                  <c:v>442</c:v>
                </c:pt>
                <c:pt idx="442">
                  <c:v>443</c:v>
                </c:pt>
                <c:pt idx="443">
                  <c:v>444</c:v>
                </c:pt>
                <c:pt idx="444">
                  <c:v>445</c:v>
                </c:pt>
                <c:pt idx="445">
                  <c:v>446</c:v>
                </c:pt>
                <c:pt idx="446">
                  <c:v>447</c:v>
                </c:pt>
                <c:pt idx="447">
                  <c:v>448</c:v>
                </c:pt>
                <c:pt idx="448">
                  <c:v>449</c:v>
                </c:pt>
                <c:pt idx="449">
                  <c:v>450</c:v>
                </c:pt>
                <c:pt idx="450">
                  <c:v>451</c:v>
                </c:pt>
                <c:pt idx="451">
                  <c:v>452</c:v>
                </c:pt>
                <c:pt idx="452">
                  <c:v>453</c:v>
                </c:pt>
                <c:pt idx="453">
                  <c:v>454</c:v>
                </c:pt>
                <c:pt idx="454">
                  <c:v>455</c:v>
                </c:pt>
                <c:pt idx="455">
                  <c:v>456</c:v>
                </c:pt>
                <c:pt idx="456">
                  <c:v>457</c:v>
                </c:pt>
                <c:pt idx="457">
                  <c:v>458</c:v>
                </c:pt>
                <c:pt idx="458">
                  <c:v>459</c:v>
                </c:pt>
                <c:pt idx="459">
                  <c:v>460</c:v>
                </c:pt>
                <c:pt idx="460">
                  <c:v>461</c:v>
                </c:pt>
                <c:pt idx="461">
                  <c:v>462</c:v>
                </c:pt>
                <c:pt idx="462">
                  <c:v>463</c:v>
                </c:pt>
                <c:pt idx="463">
                  <c:v>464</c:v>
                </c:pt>
                <c:pt idx="464">
                  <c:v>465</c:v>
                </c:pt>
                <c:pt idx="465">
                  <c:v>466</c:v>
                </c:pt>
                <c:pt idx="466">
                  <c:v>467</c:v>
                </c:pt>
                <c:pt idx="467">
                  <c:v>468</c:v>
                </c:pt>
                <c:pt idx="468">
                  <c:v>469</c:v>
                </c:pt>
                <c:pt idx="469">
                  <c:v>470</c:v>
                </c:pt>
                <c:pt idx="470">
                  <c:v>471</c:v>
                </c:pt>
                <c:pt idx="471">
                  <c:v>472</c:v>
                </c:pt>
                <c:pt idx="472">
                  <c:v>473</c:v>
                </c:pt>
                <c:pt idx="473">
                  <c:v>474</c:v>
                </c:pt>
                <c:pt idx="474">
                  <c:v>475</c:v>
                </c:pt>
                <c:pt idx="475">
                  <c:v>476</c:v>
                </c:pt>
                <c:pt idx="476">
                  <c:v>477</c:v>
                </c:pt>
                <c:pt idx="477">
                  <c:v>478</c:v>
                </c:pt>
                <c:pt idx="478">
                  <c:v>479</c:v>
                </c:pt>
                <c:pt idx="479">
                  <c:v>480</c:v>
                </c:pt>
                <c:pt idx="480">
                  <c:v>481</c:v>
                </c:pt>
                <c:pt idx="481">
                  <c:v>482</c:v>
                </c:pt>
                <c:pt idx="482">
                  <c:v>483</c:v>
                </c:pt>
                <c:pt idx="483">
                  <c:v>484</c:v>
                </c:pt>
                <c:pt idx="484">
                  <c:v>485</c:v>
                </c:pt>
                <c:pt idx="485">
                  <c:v>486</c:v>
                </c:pt>
                <c:pt idx="486">
                  <c:v>487</c:v>
                </c:pt>
                <c:pt idx="487">
                  <c:v>488</c:v>
                </c:pt>
                <c:pt idx="488">
                  <c:v>489</c:v>
                </c:pt>
                <c:pt idx="489">
                  <c:v>490</c:v>
                </c:pt>
                <c:pt idx="490">
                  <c:v>491</c:v>
                </c:pt>
                <c:pt idx="491">
                  <c:v>492</c:v>
                </c:pt>
                <c:pt idx="492">
                  <c:v>493</c:v>
                </c:pt>
                <c:pt idx="493">
                  <c:v>494</c:v>
                </c:pt>
                <c:pt idx="494">
                  <c:v>495</c:v>
                </c:pt>
                <c:pt idx="495">
                  <c:v>496</c:v>
                </c:pt>
                <c:pt idx="496">
                  <c:v>497</c:v>
                </c:pt>
                <c:pt idx="497">
                  <c:v>498</c:v>
                </c:pt>
                <c:pt idx="498">
                  <c:v>499</c:v>
                </c:pt>
                <c:pt idx="499">
                  <c:v>500</c:v>
                </c:pt>
                <c:pt idx="500">
                  <c:v>501</c:v>
                </c:pt>
                <c:pt idx="501">
                  <c:v>502</c:v>
                </c:pt>
                <c:pt idx="502">
                  <c:v>503</c:v>
                </c:pt>
                <c:pt idx="503">
                  <c:v>504</c:v>
                </c:pt>
                <c:pt idx="504">
                  <c:v>505</c:v>
                </c:pt>
                <c:pt idx="505">
                  <c:v>506</c:v>
                </c:pt>
                <c:pt idx="506">
                  <c:v>507</c:v>
                </c:pt>
                <c:pt idx="507">
                  <c:v>508</c:v>
                </c:pt>
                <c:pt idx="508">
                  <c:v>509</c:v>
                </c:pt>
                <c:pt idx="509">
                  <c:v>510</c:v>
                </c:pt>
                <c:pt idx="510">
                  <c:v>511</c:v>
                </c:pt>
                <c:pt idx="511">
                  <c:v>512</c:v>
                </c:pt>
                <c:pt idx="512">
                  <c:v>513</c:v>
                </c:pt>
                <c:pt idx="513">
                  <c:v>514</c:v>
                </c:pt>
                <c:pt idx="514">
                  <c:v>515</c:v>
                </c:pt>
                <c:pt idx="515">
                  <c:v>516</c:v>
                </c:pt>
                <c:pt idx="516">
                  <c:v>517</c:v>
                </c:pt>
                <c:pt idx="517">
                  <c:v>518</c:v>
                </c:pt>
                <c:pt idx="518">
                  <c:v>519</c:v>
                </c:pt>
                <c:pt idx="519">
                  <c:v>520</c:v>
                </c:pt>
                <c:pt idx="520">
                  <c:v>521</c:v>
                </c:pt>
                <c:pt idx="521">
                  <c:v>522</c:v>
                </c:pt>
                <c:pt idx="522">
                  <c:v>523</c:v>
                </c:pt>
                <c:pt idx="523">
                  <c:v>524</c:v>
                </c:pt>
                <c:pt idx="524">
                  <c:v>525</c:v>
                </c:pt>
                <c:pt idx="525">
                  <c:v>526</c:v>
                </c:pt>
                <c:pt idx="526">
                  <c:v>527</c:v>
                </c:pt>
                <c:pt idx="527">
                  <c:v>528</c:v>
                </c:pt>
                <c:pt idx="528">
                  <c:v>529</c:v>
                </c:pt>
                <c:pt idx="529">
                  <c:v>530</c:v>
                </c:pt>
                <c:pt idx="530">
                  <c:v>531</c:v>
                </c:pt>
                <c:pt idx="531">
                  <c:v>532</c:v>
                </c:pt>
                <c:pt idx="532">
                  <c:v>533</c:v>
                </c:pt>
                <c:pt idx="533">
                  <c:v>534</c:v>
                </c:pt>
                <c:pt idx="534">
                  <c:v>535</c:v>
                </c:pt>
                <c:pt idx="535">
                  <c:v>536</c:v>
                </c:pt>
                <c:pt idx="536">
                  <c:v>537</c:v>
                </c:pt>
                <c:pt idx="537">
                  <c:v>538</c:v>
                </c:pt>
                <c:pt idx="538">
                  <c:v>539</c:v>
                </c:pt>
                <c:pt idx="539">
                  <c:v>540</c:v>
                </c:pt>
                <c:pt idx="540">
                  <c:v>541</c:v>
                </c:pt>
                <c:pt idx="541">
                  <c:v>542</c:v>
                </c:pt>
                <c:pt idx="542">
                  <c:v>543</c:v>
                </c:pt>
                <c:pt idx="543">
                  <c:v>544</c:v>
                </c:pt>
                <c:pt idx="544">
                  <c:v>545</c:v>
                </c:pt>
                <c:pt idx="545">
                  <c:v>546</c:v>
                </c:pt>
                <c:pt idx="546">
                  <c:v>547</c:v>
                </c:pt>
                <c:pt idx="547">
                  <c:v>548</c:v>
                </c:pt>
                <c:pt idx="548">
                  <c:v>549</c:v>
                </c:pt>
                <c:pt idx="549">
                  <c:v>550</c:v>
                </c:pt>
                <c:pt idx="550">
                  <c:v>551</c:v>
                </c:pt>
                <c:pt idx="551">
                  <c:v>552</c:v>
                </c:pt>
                <c:pt idx="552">
                  <c:v>553</c:v>
                </c:pt>
                <c:pt idx="553">
                  <c:v>554</c:v>
                </c:pt>
                <c:pt idx="554">
                  <c:v>555</c:v>
                </c:pt>
                <c:pt idx="555">
                  <c:v>556</c:v>
                </c:pt>
              </c:numCache>
            </c:numRef>
          </c:xVal>
          <c:yVal>
            <c:numRef>
              <c:f>DischargeCalculation2!$E$21:$E$576</c:f>
              <c:numCache>
                <c:formatCode>General</c:formatCode>
                <c:ptCount val="556"/>
                <c:pt idx="0">
                  <c:v>73.3</c:v>
                </c:pt>
                <c:pt idx="1">
                  <c:v>73.3</c:v>
                </c:pt>
                <c:pt idx="2">
                  <c:v>73.2</c:v>
                </c:pt>
                <c:pt idx="3">
                  <c:v>73.2</c:v>
                </c:pt>
                <c:pt idx="4">
                  <c:v>73.099999999999994</c:v>
                </c:pt>
                <c:pt idx="5">
                  <c:v>73.099999999999994</c:v>
                </c:pt>
                <c:pt idx="6">
                  <c:v>73.099999999999994</c:v>
                </c:pt>
                <c:pt idx="7">
                  <c:v>73</c:v>
                </c:pt>
                <c:pt idx="8">
                  <c:v>73.099999999999994</c:v>
                </c:pt>
                <c:pt idx="9">
                  <c:v>73.2</c:v>
                </c:pt>
                <c:pt idx="10">
                  <c:v>73.2</c:v>
                </c:pt>
                <c:pt idx="11">
                  <c:v>73.3</c:v>
                </c:pt>
                <c:pt idx="12">
                  <c:v>73.3</c:v>
                </c:pt>
                <c:pt idx="13">
                  <c:v>73.3</c:v>
                </c:pt>
                <c:pt idx="14">
                  <c:v>73.3</c:v>
                </c:pt>
                <c:pt idx="15">
                  <c:v>73.3</c:v>
                </c:pt>
                <c:pt idx="16">
                  <c:v>73.3</c:v>
                </c:pt>
                <c:pt idx="17">
                  <c:v>73.3</c:v>
                </c:pt>
                <c:pt idx="18">
                  <c:v>73.3</c:v>
                </c:pt>
                <c:pt idx="19">
                  <c:v>73.3</c:v>
                </c:pt>
                <c:pt idx="20">
                  <c:v>73.3</c:v>
                </c:pt>
                <c:pt idx="21">
                  <c:v>73.3</c:v>
                </c:pt>
                <c:pt idx="22">
                  <c:v>73.3</c:v>
                </c:pt>
                <c:pt idx="23">
                  <c:v>73.3</c:v>
                </c:pt>
                <c:pt idx="24">
                  <c:v>73.3</c:v>
                </c:pt>
                <c:pt idx="25">
                  <c:v>73.3</c:v>
                </c:pt>
                <c:pt idx="26">
                  <c:v>73.3</c:v>
                </c:pt>
                <c:pt idx="27">
                  <c:v>73.2</c:v>
                </c:pt>
                <c:pt idx="28">
                  <c:v>73.2</c:v>
                </c:pt>
                <c:pt idx="29">
                  <c:v>73.2</c:v>
                </c:pt>
                <c:pt idx="30">
                  <c:v>73.2</c:v>
                </c:pt>
                <c:pt idx="31">
                  <c:v>73.2</c:v>
                </c:pt>
                <c:pt idx="32">
                  <c:v>73.2</c:v>
                </c:pt>
                <c:pt idx="33">
                  <c:v>73.2</c:v>
                </c:pt>
                <c:pt idx="34">
                  <c:v>73.099999999999994</c:v>
                </c:pt>
                <c:pt idx="35">
                  <c:v>73.2</c:v>
                </c:pt>
                <c:pt idx="36">
                  <c:v>73.2</c:v>
                </c:pt>
                <c:pt idx="37">
                  <c:v>73.2</c:v>
                </c:pt>
                <c:pt idx="38">
                  <c:v>73.2</c:v>
                </c:pt>
                <c:pt idx="39">
                  <c:v>73.2</c:v>
                </c:pt>
                <c:pt idx="40">
                  <c:v>73.3</c:v>
                </c:pt>
                <c:pt idx="41">
                  <c:v>73.3</c:v>
                </c:pt>
                <c:pt idx="42">
                  <c:v>73.3</c:v>
                </c:pt>
                <c:pt idx="43">
                  <c:v>73.3</c:v>
                </c:pt>
                <c:pt idx="44">
                  <c:v>73.3</c:v>
                </c:pt>
                <c:pt idx="45">
                  <c:v>73.2</c:v>
                </c:pt>
                <c:pt idx="46">
                  <c:v>73.2</c:v>
                </c:pt>
                <c:pt idx="47">
                  <c:v>73.2</c:v>
                </c:pt>
                <c:pt idx="48">
                  <c:v>73.2</c:v>
                </c:pt>
                <c:pt idx="49">
                  <c:v>73.2</c:v>
                </c:pt>
                <c:pt idx="50">
                  <c:v>73.2</c:v>
                </c:pt>
                <c:pt idx="51">
                  <c:v>73.2</c:v>
                </c:pt>
                <c:pt idx="52">
                  <c:v>73.2</c:v>
                </c:pt>
                <c:pt idx="53">
                  <c:v>73</c:v>
                </c:pt>
                <c:pt idx="54">
                  <c:v>72.900000000000006</c:v>
                </c:pt>
                <c:pt idx="55">
                  <c:v>72.900000000000006</c:v>
                </c:pt>
                <c:pt idx="56">
                  <c:v>73.099999999999994</c:v>
                </c:pt>
                <c:pt idx="57">
                  <c:v>74.2</c:v>
                </c:pt>
                <c:pt idx="58">
                  <c:v>75.3</c:v>
                </c:pt>
                <c:pt idx="59">
                  <c:v>76.900000000000006</c:v>
                </c:pt>
                <c:pt idx="60">
                  <c:v>80.3</c:v>
                </c:pt>
                <c:pt idx="61">
                  <c:v>86</c:v>
                </c:pt>
                <c:pt idx="62">
                  <c:v>90.1</c:v>
                </c:pt>
                <c:pt idx="63">
                  <c:v>97.7</c:v>
                </c:pt>
                <c:pt idx="64">
                  <c:v>108.9</c:v>
                </c:pt>
                <c:pt idx="65">
                  <c:v>116.4</c:v>
                </c:pt>
                <c:pt idx="66">
                  <c:v>130.6</c:v>
                </c:pt>
                <c:pt idx="67">
                  <c:v>142.19999999999999</c:v>
                </c:pt>
                <c:pt idx="68">
                  <c:v>149.9</c:v>
                </c:pt>
                <c:pt idx="69">
                  <c:v>159</c:v>
                </c:pt>
                <c:pt idx="70">
                  <c:v>165.8</c:v>
                </c:pt>
                <c:pt idx="71">
                  <c:v>169.8</c:v>
                </c:pt>
                <c:pt idx="72">
                  <c:v>171.9</c:v>
                </c:pt>
                <c:pt idx="73">
                  <c:v>180.3</c:v>
                </c:pt>
                <c:pt idx="74">
                  <c:v>175.7</c:v>
                </c:pt>
                <c:pt idx="75">
                  <c:v>172</c:v>
                </c:pt>
                <c:pt idx="76">
                  <c:v>167.8</c:v>
                </c:pt>
                <c:pt idx="77">
                  <c:v>163.1</c:v>
                </c:pt>
                <c:pt idx="78">
                  <c:v>158.69999999999999</c:v>
                </c:pt>
                <c:pt idx="79">
                  <c:v>152.1</c:v>
                </c:pt>
                <c:pt idx="80">
                  <c:v>145.5</c:v>
                </c:pt>
                <c:pt idx="81">
                  <c:v>140.9</c:v>
                </c:pt>
                <c:pt idx="82">
                  <c:v>136.69999999999999</c:v>
                </c:pt>
                <c:pt idx="83">
                  <c:v>132.30000000000001</c:v>
                </c:pt>
                <c:pt idx="84">
                  <c:v>127.8</c:v>
                </c:pt>
                <c:pt idx="85">
                  <c:v>121.7</c:v>
                </c:pt>
                <c:pt idx="86">
                  <c:v>114.6</c:v>
                </c:pt>
                <c:pt idx="87">
                  <c:v>111.7</c:v>
                </c:pt>
                <c:pt idx="88">
                  <c:v>108</c:v>
                </c:pt>
                <c:pt idx="89">
                  <c:v>105.1</c:v>
                </c:pt>
                <c:pt idx="90">
                  <c:v>102.2</c:v>
                </c:pt>
                <c:pt idx="91">
                  <c:v>98.8</c:v>
                </c:pt>
                <c:pt idx="92">
                  <c:v>106.1</c:v>
                </c:pt>
                <c:pt idx="93">
                  <c:v>100.1</c:v>
                </c:pt>
                <c:pt idx="94">
                  <c:v>95.8</c:v>
                </c:pt>
                <c:pt idx="95">
                  <c:v>91.9</c:v>
                </c:pt>
                <c:pt idx="96">
                  <c:v>90</c:v>
                </c:pt>
                <c:pt idx="97">
                  <c:v>88.5</c:v>
                </c:pt>
                <c:pt idx="98">
                  <c:v>87.2</c:v>
                </c:pt>
                <c:pt idx="99">
                  <c:v>86.4</c:v>
                </c:pt>
                <c:pt idx="100">
                  <c:v>85.1</c:v>
                </c:pt>
                <c:pt idx="101">
                  <c:v>83.4</c:v>
                </c:pt>
                <c:pt idx="102">
                  <c:v>82.2</c:v>
                </c:pt>
                <c:pt idx="103">
                  <c:v>82.2</c:v>
                </c:pt>
                <c:pt idx="104">
                  <c:v>81.7</c:v>
                </c:pt>
                <c:pt idx="105">
                  <c:v>81.2</c:v>
                </c:pt>
                <c:pt idx="106">
                  <c:v>80.7</c:v>
                </c:pt>
                <c:pt idx="107">
                  <c:v>79.599999999999994</c:v>
                </c:pt>
                <c:pt idx="108">
                  <c:v>78.7</c:v>
                </c:pt>
                <c:pt idx="109">
                  <c:v>78.599999999999994</c:v>
                </c:pt>
                <c:pt idx="110">
                  <c:v>78.2</c:v>
                </c:pt>
                <c:pt idx="111">
                  <c:v>77.900000000000006</c:v>
                </c:pt>
                <c:pt idx="112">
                  <c:v>77.599999999999994</c:v>
                </c:pt>
                <c:pt idx="113">
                  <c:v>76.900000000000006</c:v>
                </c:pt>
                <c:pt idx="114">
                  <c:v>76.5</c:v>
                </c:pt>
                <c:pt idx="115">
                  <c:v>76.3</c:v>
                </c:pt>
                <c:pt idx="116">
                  <c:v>75.900000000000006</c:v>
                </c:pt>
                <c:pt idx="117">
                  <c:v>75.8</c:v>
                </c:pt>
                <c:pt idx="118">
                  <c:v>75.599999999999994</c:v>
                </c:pt>
                <c:pt idx="119">
                  <c:v>75.2</c:v>
                </c:pt>
                <c:pt idx="120">
                  <c:v>74.900000000000006</c:v>
                </c:pt>
                <c:pt idx="121">
                  <c:v>74.599999999999994</c:v>
                </c:pt>
                <c:pt idx="122">
                  <c:v>74.400000000000006</c:v>
                </c:pt>
                <c:pt idx="123">
                  <c:v>73.900000000000006</c:v>
                </c:pt>
                <c:pt idx="124">
                  <c:v>73.7</c:v>
                </c:pt>
                <c:pt idx="125">
                  <c:v>74.400000000000006</c:v>
                </c:pt>
                <c:pt idx="126">
                  <c:v>75.099999999999994</c:v>
                </c:pt>
                <c:pt idx="127">
                  <c:v>75.099999999999994</c:v>
                </c:pt>
                <c:pt idx="128">
                  <c:v>74</c:v>
                </c:pt>
                <c:pt idx="129">
                  <c:v>73</c:v>
                </c:pt>
                <c:pt idx="130">
                  <c:v>73</c:v>
                </c:pt>
                <c:pt idx="131">
                  <c:v>73.400000000000006</c:v>
                </c:pt>
                <c:pt idx="132">
                  <c:v>70.099999999999994</c:v>
                </c:pt>
                <c:pt idx="133">
                  <c:v>69</c:v>
                </c:pt>
                <c:pt idx="134">
                  <c:v>70.3</c:v>
                </c:pt>
                <c:pt idx="135">
                  <c:v>72</c:v>
                </c:pt>
                <c:pt idx="136">
                  <c:v>73.400000000000006</c:v>
                </c:pt>
                <c:pt idx="137">
                  <c:v>74.3</c:v>
                </c:pt>
                <c:pt idx="138">
                  <c:v>74.400000000000006</c:v>
                </c:pt>
                <c:pt idx="139">
                  <c:v>74.3</c:v>
                </c:pt>
                <c:pt idx="140">
                  <c:v>74.3</c:v>
                </c:pt>
                <c:pt idx="141">
                  <c:v>74.2</c:v>
                </c:pt>
                <c:pt idx="142">
                  <c:v>74.2</c:v>
                </c:pt>
                <c:pt idx="143">
                  <c:v>74.2</c:v>
                </c:pt>
                <c:pt idx="144">
                  <c:v>73.8</c:v>
                </c:pt>
                <c:pt idx="145">
                  <c:v>73.900000000000006</c:v>
                </c:pt>
                <c:pt idx="146">
                  <c:v>73.5</c:v>
                </c:pt>
                <c:pt idx="147">
                  <c:v>73.5</c:v>
                </c:pt>
                <c:pt idx="148">
                  <c:v>73.3</c:v>
                </c:pt>
                <c:pt idx="149">
                  <c:v>73</c:v>
                </c:pt>
                <c:pt idx="150">
                  <c:v>72.8</c:v>
                </c:pt>
                <c:pt idx="151">
                  <c:v>73</c:v>
                </c:pt>
                <c:pt idx="152">
                  <c:v>73.8</c:v>
                </c:pt>
                <c:pt idx="153">
                  <c:v>73.7</c:v>
                </c:pt>
                <c:pt idx="154">
                  <c:v>73.599999999999994</c:v>
                </c:pt>
                <c:pt idx="155">
                  <c:v>73.5</c:v>
                </c:pt>
                <c:pt idx="156">
                  <c:v>73.599999999999994</c:v>
                </c:pt>
                <c:pt idx="157">
                  <c:v>73.8</c:v>
                </c:pt>
                <c:pt idx="158">
                  <c:v>73.7</c:v>
                </c:pt>
                <c:pt idx="159">
                  <c:v>73.5</c:v>
                </c:pt>
                <c:pt idx="160">
                  <c:v>73.2</c:v>
                </c:pt>
                <c:pt idx="161">
                  <c:v>73.099999999999994</c:v>
                </c:pt>
                <c:pt idx="162">
                  <c:v>73.2</c:v>
                </c:pt>
                <c:pt idx="163">
                  <c:v>73.3</c:v>
                </c:pt>
                <c:pt idx="164">
                  <c:v>73.400000000000006</c:v>
                </c:pt>
                <c:pt idx="165">
                  <c:v>73.5</c:v>
                </c:pt>
                <c:pt idx="166">
                  <c:v>73.599999999999994</c:v>
                </c:pt>
                <c:pt idx="167">
                  <c:v>73.7</c:v>
                </c:pt>
                <c:pt idx="168">
                  <c:v>73.7</c:v>
                </c:pt>
                <c:pt idx="169">
                  <c:v>73.7</c:v>
                </c:pt>
                <c:pt idx="170">
                  <c:v>73.599999999999994</c:v>
                </c:pt>
                <c:pt idx="171">
                  <c:v>73.2</c:v>
                </c:pt>
                <c:pt idx="172">
                  <c:v>72.900000000000006</c:v>
                </c:pt>
                <c:pt idx="173">
                  <c:v>72.8</c:v>
                </c:pt>
                <c:pt idx="174">
                  <c:v>73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0190968"/>
        <c:axId val="190193320"/>
      </c:scatterChart>
      <c:valAx>
        <c:axId val="190190968"/>
        <c:scaling>
          <c:orientation val="minMax"/>
          <c:max val="20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de-DE"/>
                  <a:t>Seconds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90193320"/>
        <c:crosses val="autoZero"/>
        <c:crossBetween val="midCat"/>
      </c:valAx>
      <c:valAx>
        <c:axId val="19019332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de-DE"/>
                  <a:t>EC [uS/cm]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90190968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497" cy="494037"/>
          </a:xfrm>
          <a:prstGeom prst="rect">
            <a:avLst/>
          </a:prstGeom>
        </p:spPr>
        <p:txBody>
          <a:bodyPr vert="horz" lIns="98818" tIns="49409" rIns="98818" bIns="49409" rtlCol="0"/>
          <a:lstStyle>
            <a:lvl1pPr algn="l">
              <a:defRPr sz="1300"/>
            </a:lvl1pPr>
          </a:lstStyle>
          <a:p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15598" y="0"/>
            <a:ext cx="2918497" cy="494037"/>
          </a:xfrm>
          <a:prstGeom prst="rect">
            <a:avLst/>
          </a:prstGeom>
        </p:spPr>
        <p:txBody>
          <a:bodyPr vert="horz" lIns="98818" tIns="49409" rIns="98818" bIns="49409" rtlCol="0"/>
          <a:lstStyle>
            <a:lvl1pPr algn="r">
              <a:defRPr sz="1300"/>
            </a:lvl1pPr>
          </a:lstStyle>
          <a:p>
            <a:fld id="{DBC3D1D8-6725-4B18-96F9-9E37C867EA43}" type="datetimeFigureOut">
              <a:rPr lang="es-PE" smtClean="0"/>
              <a:pPr/>
              <a:t>9/10/2019</a:t>
            </a:fld>
            <a:endParaRPr lang="es-PE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1" y="9370475"/>
            <a:ext cx="2918497" cy="494037"/>
          </a:xfrm>
          <a:prstGeom prst="rect">
            <a:avLst/>
          </a:prstGeom>
        </p:spPr>
        <p:txBody>
          <a:bodyPr vert="horz" lIns="98818" tIns="49409" rIns="98818" bIns="49409" rtlCol="0" anchor="b"/>
          <a:lstStyle>
            <a:lvl1pPr algn="l">
              <a:defRPr sz="1300"/>
            </a:lvl1pPr>
          </a:lstStyle>
          <a:p>
            <a:endParaRPr lang="es-PE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15598" y="9370475"/>
            <a:ext cx="2918497" cy="494037"/>
          </a:xfrm>
          <a:prstGeom prst="rect">
            <a:avLst/>
          </a:prstGeom>
        </p:spPr>
        <p:txBody>
          <a:bodyPr vert="horz" lIns="98818" tIns="49409" rIns="98818" bIns="49409" rtlCol="0" anchor="b"/>
          <a:lstStyle>
            <a:lvl1pPr algn="r">
              <a:defRPr sz="1300"/>
            </a:lvl1pPr>
          </a:lstStyle>
          <a:p>
            <a:fld id="{6E9297C5-E87F-43A6-A7DD-CC3D9F15FA3B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66804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497" cy="494037"/>
          </a:xfrm>
          <a:prstGeom prst="rect">
            <a:avLst/>
          </a:prstGeom>
        </p:spPr>
        <p:txBody>
          <a:bodyPr vert="horz" lIns="98806" tIns="49403" rIns="98806" bIns="49403" rtlCol="0"/>
          <a:lstStyle>
            <a:lvl1pPr algn="l">
              <a:defRPr sz="13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15598" y="0"/>
            <a:ext cx="2918497" cy="494037"/>
          </a:xfrm>
          <a:prstGeom prst="rect">
            <a:avLst/>
          </a:prstGeom>
        </p:spPr>
        <p:txBody>
          <a:bodyPr vert="horz" lIns="98806" tIns="49403" rIns="98806" bIns="49403" rtlCol="0"/>
          <a:lstStyle>
            <a:lvl1pPr algn="r">
              <a:defRPr sz="1300"/>
            </a:lvl1pPr>
          </a:lstStyle>
          <a:p>
            <a:fld id="{8DCFB87C-339E-4EB9-A7CE-97DC2E0DAD8A}" type="datetimeFigureOut">
              <a:rPr lang="es-PE" smtClean="0"/>
              <a:pPr/>
              <a:t>9/10/2019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7763" y="1233488"/>
            <a:ext cx="4440237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8806" tIns="49403" rIns="98806" bIns="49403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3244" y="4747442"/>
            <a:ext cx="5389278" cy="3885582"/>
          </a:xfrm>
          <a:prstGeom prst="rect">
            <a:avLst/>
          </a:prstGeom>
        </p:spPr>
        <p:txBody>
          <a:bodyPr vert="horz" lIns="98806" tIns="49403" rIns="98806" bIns="49403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1" y="9372279"/>
            <a:ext cx="2918497" cy="494037"/>
          </a:xfrm>
          <a:prstGeom prst="rect">
            <a:avLst/>
          </a:prstGeom>
        </p:spPr>
        <p:txBody>
          <a:bodyPr vert="horz" lIns="98806" tIns="49403" rIns="98806" bIns="49403" rtlCol="0" anchor="b"/>
          <a:lstStyle>
            <a:lvl1pPr algn="l">
              <a:defRPr sz="13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15598" y="9372279"/>
            <a:ext cx="2918497" cy="494037"/>
          </a:xfrm>
          <a:prstGeom prst="rect">
            <a:avLst/>
          </a:prstGeom>
        </p:spPr>
        <p:txBody>
          <a:bodyPr vert="horz" lIns="98806" tIns="49403" rIns="98806" bIns="49403" rtlCol="0" anchor="b"/>
          <a:lstStyle>
            <a:lvl1pPr algn="r">
              <a:defRPr sz="1300"/>
            </a:lvl1pPr>
          </a:lstStyle>
          <a:p>
            <a:fld id="{B4413E6D-A2EE-4270-BE16-E3C0C2FC7415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83615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3" y="4280"/>
            <a:ext cx="9134623" cy="6841569"/>
          </a:xfrm>
          <a:prstGeom prst="rect">
            <a:avLst/>
          </a:prstGeom>
        </p:spPr>
      </p:pic>
      <p:sp>
        <p:nvSpPr>
          <p:cNvPr id="4" name="Marcador de texto 3"/>
          <p:cNvSpPr>
            <a:spLocks noGrp="1"/>
          </p:cNvSpPr>
          <p:nvPr>
            <p:ph type="body" sz="quarter" idx="10" hasCustomPrompt="1"/>
          </p:nvPr>
        </p:nvSpPr>
        <p:spPr>
          <a:xfrm>
            <a:off x="683568" y="1449938"/>
            <a:ext cx="7632848" cy="72008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2500" b="1">
                <a:solidFill>
                  <a:schemeClr val="tx2"/>
                </a:solidFill>
                <a:latin typeface="Myriad Pro" panose="020B0503030403020204" pitchFamily="34" charset="0"/>
              </a:defRPr>
            </a:lvl1pPr>
            <a:lvl2pPr marL="457200" indent="0" algn="ctr">
              <a:spcBef>
                <a:spcPts val="0"/>
              </a:spcBef>
              <a:buNone/>
              <a:defRPr sz="2500" b="1">
                <a:solidFill>
                  <a:schemeClr val="tx2"/>
                </a:solidFill>
                <a:latin typeface="Myriad Pro" panose="020B0503030403020204" pitchFamily="34" charset="0"/>
              </a:defRPr>
            </a:lvl2pPr>
            <a:lvl3pPr marL="914400" indent="0" algn="ctr">
              <a:buNone/>
              <a:defRPr sz="1800" b="1">
                <a:solidFill>
                  <a:schemeClr val="tx2"/>
                </a:solidFill>
                <a:latin typeface="Myriad Pro" panose="020B0503030403020204" pitchFamily="34" charset="0"/>
              </a:defRPr>
            </a:lvl3pPr>
            <a:lvl4pPr marL="1371600" indent="0" algn="ctr">
              <a:buNone/>
              <a:defRPr sz="1800" b="1">
                <a:solidFill>
                  <a:schemeClr val="tx2"/>
                </a:solidFill>
                <a:latin typeface="Myriad Pro" panose="020B0503030403020204" pitchFamily="34" charset="0"/>
              </a:defRPr>
            </a:lvl4pPr>
            <a:lvl5pPr marL="1828800" indent="0" algn="ctr">
              <a:buNone/>
              <a:defRPr sz="1800" b="1">
                <a:solidFill>
                  <a:schemeClr val="tx2"/>
                </a:solidFill>
                <a:latin typeface="Myriad Pro" panose="020B0503030403020204" pitchFamily="34" charset="0"/>
              </a:defRPr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5" name="Marcador de texto 3"/>
          <p:cNvSpPr>
            <a:spLocks noGrp="1"/>
          </p:cNvSpPr>
          <p:nvPr>
            <p:ph type="body" sz="quarter" idx="12"/>
          </p:nvPr>
        </p:nvSpPr>
        <p:spPr>
          <a:xfrm>
            <a:off x="683568" y="4471971"/>
            <a:ext cx="7632848" cy="325181"/>
          </a:xfrm>
        </p:spPr>
        <p:txBody>
          <a:bodyPr>
            <a:noAutofit/>
          </a:bodyPr>
          <a:lstStyle>
            <a:lvl1pPr marL="0" indent="0" algn="ctr">
              <a:buNone/>
              <a:defRPr sz="1600" b="1">
                <a:solidFill>
                  <a:schemeClr val="tx2"/>
                </a:solidFill>
                <a:latin typeface="Myriad Pro" panose="020B0503030403020204" pitchFamily="34" charset="0"/>
              </a:defRPr>
            </a:lvl1pPr>
            <a:lvl2pPr marL="457200" indent="0" algn="ctr">
              <a:buNone/>
              <a:defRPr sz="1200" b="1">
                <a:solidFill>
                  <a:schemeClr val="tx2"/>
                </a:solidFill>
                <a:latin typeface="Myriad Pro" panose="020B0503030403020204" pitchFamily="34" charset="0"/>
              </a:defRPr>
            </a:lvl2pPr>
            <a:lvl3pPr marL="914400" indent="0" algn="ctr">
              <a:buNone/>
              <a:defRPr sz="1800" b="1">
                <a:solidFill>
                  <a:schemeClr val="tx2"/>
                </a:solidFill>
                <a:latin typeface="Myriad Pro" panose="020B0503030403020204" pitchFamily="34" charset="0"/>
              </a:defRPr>
            </a:lvl3pPr>
            <a:lvl4pPr marL="1371600" indent="0" algn="ctr">
              <a:buNone/>
              <a:defRPr sz="1800" b="1">
                <a:solidFill>
                  <a:schemeClr val="tx2"/>
                </a:solidFill>
                <a:latin typeface="Myriad Pro" panose="020B0503030403020204" pitchFamily="34" charset="0"/>
              </a:defRPr>
            </a:lvl4pPr>
            <a:lvl5pPr marL="1828800" indent="0" algn="ctr">
              <a:buNone/>
              <a:defRPr sz="1800" b="1">
                <a:solidFill>
                  <a:schemeClr val="tx2"/>
                </a:solidFill>
                <a:latin typeface="Myriad Pro" panose="020B0503030403020204" pitchFamily="34" charset="0"/>
              </a:defRPr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7" name="Marcador de texto 3"/>
          <p:cNvSpPr>
            <a:spLocks noGrp="1"/>
          </p:cNvSpPr>
          <p:nvPr>
            <p:ph type="body" sz="quarter" idx="13"/>
          </p:nvPr>
        </p:nvSpPr>
        <p:spPr>
          <a:xfrm>
            <a:off x="683568" y="4725144"/>
            <a:ext cx="7632848" cy="504056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1400" b="0">
                <a:solidFill>
                  <a:srgbClr val="025380"/>
                </a:solidFill>
                <a:latin typeface="Myriad Pro" panose="020B0503030403020204" pitchFamily="34" charset="0"/>
              </a:defRPr>
            </a:lvl1pPr>
            <a:lvl2pPr marL="457200" indent="0" algn="ctr">
              <a:spcBef>
                <a:spcPts val="0"/>
              </a:spcBef>
              <a:buNone/>
              <a:defRPr sz="1400" b="0">
                <a:solidFill>
                  <a:srgbClr val="025380"/>
                </a:solidFill>
                <a:latin typeface="Myriad Pro" panose="020B0503030403020204" pitchFamily="34" charset="0"/>
              </a:defRPr>
            </a:lvl2pPr>
            <a:lvl3pPr marL="914400" indent="0" algn="ctr">
              <a:buNone/>
              <a:defRPr sz="1800" b="1">
                <a:solidFill>
                  <a:schemeClr val="tx2"/>
                </a:solidFill>
                <a:latin typeface="Myriad Pro" panose="020B0503030403020204" pitchFamily="34" charset="0"/>
              </a:defRPr>
            </a:lvl3pPr>
            <a:lvl4pPr marL="1371600" indent="0" algn="ctr">
              <a:buNone/>
              <a:defRPr sz="1800" b="1">
                <a:solidFill>
                  <a:schemeClr val="tx2"/>
                </a:solidFill>
                <a:latin typeface="Myriad Pro" panose="020B0503030403020204" pitchFamily="34" charset="0"/>
              </a:defRPr>
            </a:lvl4pPr>
            <a:lvl5pPr marL="1828800" indent="0" algn="ctr">
              <a:buNone/>
              <a:defRPr sz="1800" b="1">
                <a:solidFill>
                  <a:schemeClr val="tx2"/>
                </a:solidFill>
                <a:latin typeface="Myriad Pro" panose="020B0503030403020204" pitchFamily="34" charset="0"/>
              </a:defRPr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</p:txBody>
      </p:sp>
      <p:sp>
        <p:nvSpPr>
          <p:cNvPr id="8" name="Marcador de texto 3"/>
          <p:cNvSpPr>
            <a:spLocks noGrp="1"/>
          </p:cNvSpPr>
          <p:nvPr>
            <p:ph type="body" sz="quarter" idx="14"/>
          </p:nvPr>
        </p:nvSpPr>
        <p:spPr>
          <a:xfrm>
            <a:off x="683568" y="2636912"/>
            <a:ext cx="7632848" cy="1693346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500" b="1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457200" indent="0" algn="ctr">
              <a:lnSpc>
                <a:spcPct val="100000"/>
              </a:lnSpc>
              <a:spcBef>
                <a:spcPts val="0"/>
              </a:spcBef>
              <a:buNone/>
              <a:defRPr sz="2500" b="1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914400" indent="0" algn="ctr">
              <a:buNone/>
              <a:defRPr sz="1800" b="1">
                <a:solidFill>
                  <a:schemeClr val="tx2"/>
                </a:solidFill>
                <a:latin typeface="Myriad Pro" panose="020B0503030403020204" pitchFamily="34" charset="0"/>
              </a:defRPr>
            </a:lvl3pPr>
            <a:lvl4pPr marL="1371600" indent="0" algn="ctr">
              <a:buNone/>
              <a:defRPr sz="1800" b="1">
                <a:solidFill>
                  <a:schemeClr val="tx2"/>
                </a:solidFill>
                <a:latin typeface="Myriad Pro" panose="020B0503030403020204" pitchFamily="34" charset="0"/>
              </a:defRPr>
            </a:lvl4pPr>
            <a:lvl5pPr marL="1828800" indent="0" algn="ctr">
              <a:buNone/>
              <a:defRPr sz="1800" b="1">
                <a:solidFill>
                  <a:schemeClr val="tx2"/>
                </a:solidFill>
                <a:latin typeface="Myriad Pro" panose="020B0503030403020204" pitchFamily="34" charset="0"/>
              </a:defRPr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</p:txBody>
      </p:sp>
      <p:sp>
        <p:nvSpPr>
          <p:cNvPr id="3" name="Rectángulo 2"/>
          <p:cNvSpPr/>
          <p:nvPr userDrawn="1"/>
        </p:nvSpPr>
        <p:spPr>
          <a:xfrm>
            <a:off x="3995936" y="548680"/>
            <a:ext cx="792088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9" name="Imagen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7142" y="455984"/>
            <a:ext cx="1453899" cy="66391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588448"/>
            <a:ext cx="1867304" cy="39898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4640" y="5817497"/>
            <a:ext cx="1944216" cy="440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761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8" y="8930"/>
            <a:ext cx="9131459" cy="6840139"/>
          </a:xfrm>
          <a:prstGeom prst="rect">
            <a:avLst/>
          </a:prstGeom>
        </p:spPr>
      </p:pic>
      <p:sp>
        <p:nvSpPr>
          <p:cNvPr id="3" name="Marcador de texto 3"/>
          <p:cNvSpPr>
            <a:spLocks noGrp="1"/>
          </p:cNvSpPr>
          <p:nvPr>
            <p:ph type="body" sz="quarter" idx="12"/>
          </p:nvPr>
        </p:nvSpPr>
        <p:spPr>
          <a:xfrm>
            <a:off x="755573" y="1412777"/>
            <a:ext cx="7632848" cy="432048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600" b="1">
                <a:solidFill>
                  <a:schemeClr val="tx2"/>
                </a:solidFill>
                <a:latin typeface="Myriad Pro" panose="020B0503030403020204" pitchFamily="34" charset="0"/>
              </a:defRPr>
            </a:lvl1pPr>
            <a:lvl2pPr marL="457200" indent="0" algn="ctr">
              <a:buNone/>
              <a:defRPr sz="1200" b="1">
                <a:solidFill>
                  <a:schemeClr val="tx2"/>
                </a:solidFill>
                <a:latin typeface="Myriad Pro" panose="020B0503030403020204" pitchFamily="34" charset="0"/>
              </a:defRPr>
            </a:lvl2pPr>
            <a:lvl3pPr marL="914400" indent="0" algn="ctr">
              <a:buNone/>
              <a:defRPr sz="1800" b="1">
                <a:solidFill>
                  <a:schemeClr val="tx2"/>
                </a:solidFill>
                <a:latin typeface="Myriad Pro" panose="020B0503030403020204" pitchFamily="34" charset="0"/>
              </a:defRPr>
            </a:lvl3pPr>
            <a:lvl4pPr marL="1371600" indent="0" algn="ctr">
              <a:buNone/>
              <a:defRPr sz="1800" b="1">
                <a:solidFill>
                  <a:schemeClr val="tx2"/>
                </a:solidFill>
                <a:latin typeface="Myriad Pro" panose="020B0503030403020204" pitchFamily="34" charset="0"/>
              </a:defRPr>
            </a:lvl4pPr>
            <a:lvl5pPr marL="1828800" indent="0" algn="ctr">
              <a:buNone/>
              <a:defRPr sz="1800" b="1">
                <a:solidFill>
                  <a:schemeClr val="tx2"/>
                </a:solidFill>
                <a:latin typeface="Myriad Pro" panose="020B0503030403020204" pitchFamily="34" charset="0"/>
              </a:defRPr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3"/>
          </p:nvPr>
        </p:nvSpPr>
        <p:spPr>
          <a:xfrm>
            <a:off x="755573" y="1852216"/>
            <a:ext cx="7632848" cy="4457103"/>
          </a:xfrm>
        </p:spPr>
        <p:txBody>
          <a:bodyPr>
            <a:noAutofit/>
          </a:bodyPr>
          <a:lstStyle>
            <a:lvl1pPr marL="0" indent="0" algn="just">
              <a:spcBef>
                <a:spcPts val="0"/>
              </a:spcBef>
              <a:buNone/>
              <a:defRPr sz="1400" b="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457200" indent="0" algn="ctr">
              <a:buNone/>
              <a:defRPr sz="1200" b="1">
                <a:solidFill>
                  <a:schemeClr val="tx2"/>
                </a:solidFill>
                <a:latin typeface="Myriad Pro" panose="020B0503030403020204" pitchFamily="34" charset="0"/>
              </a:defRPr>
            </a:lvl2pPr>
            <a:lvl3pPr marL="914400" indent="0" algn="ctr">
              <a:buNone/>
              <a:defRPr sz="1800" b="1">
                <a:solidFill>
                  <a:schemeClr val="tx2"/>
                </a:solidFill>
                <a:latin typeface="Myriad Pro" panose="020B0503030403020204" pitchFamily="34" charset="0"/>
              </a:defRPr>
            </a:lvl3pPr>
            <a:lvl4pPr marL="1371600" indent="0" algn="ctr">
              <a:buNone/>
              <a:defRPr sz="1800" b="1">
                <a:solidFill>
                  <a:schemeClr val="tx2"/>
                </a:solidFill>
                <a:latin typeface="Myriad Pro" panose="020B0503030403020204" pitchFamily="34" charset="0"/>
              </a:defRPr>
            </a:lvl4pPr>
            <a:lvl5pPr marL="1828800" indent="0" algn="ctr">
              <a:buNone/>
              <a:defRPr sz="1800" b="1">
                <a:solidFill>
                  <a:schemeClr val="tx2"/>
                </a:solidFill>
                <a:latin typeface="Myriad Pro" panose="020B0503030403020204" pitchFamily="34" charset="0"/>
              </a:defRPr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7" name="Marcador de texto 3"/>
          <p:cNvSpPr>
            <a:spLocks noGrp="1"/>
          </p:cNvSpPr>
          <p:nvPr>
            <p:ph type="body" sz="quarter" idx="14"/>
          </p:nvPr>
        </p:nvSpPr>
        <p:spPr>
          <a:xfrm>
            <a:off x="395536" y="476672"/>
            <a:ext cx="8352928" cy="432048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2400" b="1">
                <a:solidFill>
                  <a:schemeClr val="tx2"/>
                </a:solidFill>
                <a:latin typeface="Myriad Pro" panose="020B0503030403020204" pitchFamily="34" charset="0"/>
              </a:defRPr>
            </a:lvl1pPr>
            <a:lvl2pPr marL="457200" indent="0" algn="ctr">
              <a:buNone/>
              <a:defRPr sz="1200" b="1">
                <a:solidFill>
                  <a:schemeClr val="tx2"/>
                </a:solidFill>
                <a:latin typeface="Myriad Pro" panose="020B0503030403020204" pitchFamily="34" charset="0"/>
              </a:defRPr>
            </a:lvl2pPr>
            <a:lvl3pPr marL="914400" indent="0" algn="ctr">
              <a:buNone/>
              <a:defRPr sz="1800" b="1">
                <a:solidFill>
                  <a:schemeClr val="tx2"/>
                </a:solidFill>
                <a:latin typeface="Myriad Pro" panose="020B0503030403020204" pitchFamily="34" charset="0"/>
              </a:defRPr>
            </a:lvl3pPr>
            <a:lvl4pPr marL="1371600" indent="0" algn="ctr">
              <a:buNone/>
              <a:defRPr sz="1800" b="1">
                <a:solidFill>
                  <a:schemeClr val="tx2"/>
                </a:solidFill>
                <a:latin typeface="Myriad Pro" panose="020B0503030403020204" pitchFamily="34" charset="0"/>
              </a:defRPr>
            </a:lvl4pPr>
            <a:lvl5pPr marL="1828800" indent="0" algn="ctr">
              <a:buNone/>
              <a:defRPr sz="1800" b="1">
                <a:solidFill>
                  <a:schemeClr val="tx2"/>
                </a:solidFill>
                <a:latin typeface="Myriad Pro" panose="020B0503030403020204" pitchFamily="34" charset="0"/>
              </a:defRPr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4104772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" y="7971"/>
            <a:ext cx="9134020" cy="6842057"/>
          </a:xfrm>
          <a:prstGeom prst="rect">
            <a:avLst/>
          </a:prstGeom>
        </p:spPr>
      </p:pic>
      <p:sp>
        <p:nvSpPr>
          <p:cNvPr id="10" name="5 Marcador de contenido"/>
          <p:cNvSpPr>
            <a:spLocks noGrp="1"/>
          </p:cNvSpPr>
          <p:nvPr>
            <p:ph sz="quarter" idx="4"/>
          </p:nvPr>
        </p:nvSpPr>
        <p:spPr>
          <a:xfrm>
            <a:off x="755576" y="1052736"/>
            <a:ext cx="7632848" cy="5256584"/>
          </a:xfrm>
        </p:spPr>
        <p:txBody>
          <a:bodyPr>
            <a:normAutofit/>
          </a:bodyPr>
          <a:lstStyle>
            <a:lvl1pPr marL="0" indent="0" algn="just">
              <a:spcBef>
                <a:spcPts val="0"/>
              </a:spcBef>
              <a:buNone/>
              <a:defRPr sz="1100">
                <a:solidFill>
                  <a:schemeClr val="tx1"/>
                </a:solidFill>
                <a:latin typeface="Myriad Pro" panose="020B0503030403020204" pitchFamily="34" charset="0"/>
                <a:cs typeface="Khmer UI" panose="020B0502040204020203" pitchFamily="34" charset="0"/>
              </a:defRPr>
            </a:lvl1pPr>
            <a:lvl2pPr marL="457200" indent="0" algn="just">
              <a:spcBef>
                <a:spcPts val="0"/>
              </a:spcBef>
              <a:buNone/>
              <a:defRPr sz="1100">
                <a:solidFill>
                  <a:schemeClr val="tx1"/>
                </a:solidFill>
                <a:latin typeface="Myriad Pro" panose="020B0503030403020204" pitchFamily="34" charset="0"/>
                <a:cs typeface="Khmer UI" panose="020B0502040204020203" pitchFamily="34" charset="0"/>
              </a:defRPr>
            </a:lvl2pPr>
            <a:lvl3pPr marL="914400" indent="0" algn="just">
              <a:spcBef>
                <a:spcPts val="0"/>
              </a:spcBef>
              <a:buNone/>
              <a:defRPr sz="1100">
                <a:solidFill>
                  <a:schemeClr val="tx1"/>
                </a:solidFill>
                <a:latin typeface="Myriad Pro" panose="020B0503030403020204" pitchFamily="34" charset="0"/>
                <a:cs typeface="Khmer UI" panose="020B0502040204020203" pitchFamily="34" charset="0"/>
              </a:defRPr>
            </a:lvl3pPr>
            <a:lvl4pPr marL="1371600" indent="0" algn="just">
              <a:spcBef>
                <a:spcPts val="0"/>
              </a:spcBef>
              <a:buNone/>
              <a:defRPr sz="1100">
                <a:solidFill>
                  <a:schemeClr val="tx1"/>
                </a:solidFill>
                <a:latin typeface="Myriad Pro" panose="020B0503030403020204" pitchFamily="34" charset="0"/>
                <a:cs typeface="Khmer UI" panose="020B0502040204020203" pitchFamily="34" charset="0"/>
              </a:defRPr>
            </a:lvl4pPr>
            <a:lvl5pPr marL="1828800" indent="0" algn="just">
              <a:spcBef>
                <a:spcPts val="0"/>
              </a:spcBef>
              <a:buNone/>
              <a:defRPr sz="1100">
                <a:solidFill>
                  <a:schemeClr val="tx1"/>
                </a:solidFill>
                <a:latin typeface="Myriad Pro" panose="020B0503030403020204" pitchFamily="34" charset="0"/>
                <a:cs typeface="Khmer UI" panose="020B0502040204020203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PE" dirty="0"/>
          </a:p>
        </p:txBody>
      </p:sp>
      <p:sp>
        <p:nvSpPr>
          <p:cNvPr id="6" name="Marcador de texto 3"/>
          <p:cNvSpPr>
            <a:spLocks noGrp="1"/>
          </p:cNvSpPr>
          <p:nvPr>
            <p:ph type="body" sz="quarter" idx="13"/>
          </p:nvPr>
        </p:nvSpPr>
        <p:spPr>
          <a:xfrm>
            <a:off x="755573" y="508167"/>
            <a:ext cx="7632848" cy="432048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600" b="1">
                <a:solidFill>
                  <a:schemeClr val="tx2"/>
                </a:solidFill>
                <a:latin typeface="Myriad Pro" panose="020B0503030403020204" pitchFamily="34" charset="0"/>
              </a:defRPr>
            </a:lvl1pPr>
            <a:lvl2pPr marL="457200" indent="0" algn="ctr">
              <a:buNone/>
              <a:defRPr sz="1200" b="1">
                <a:solidFill>
                  <a:schemeClr val="tx2"/>
                </a:solidFill>
                <a:latin typeface="Myriad Pro" panose="020B0503030403020204" pitchFamily="34" charset="0"/>
              </a:defRPr>
            </a:lvl2pPr>
            <a:lvl3pPr marL="914400" indent="0" algn="ctr">
              <a:buNone/>
              <a:defRPr sz="1800" b="1">
                <a:solidFill>
                  <a:schemeClr val="tx2"/>
                </a:solidFill>
                <a:latin typeface="Myriad Pro" panose="020B0503030403020204" pitchFamily="34" charset="0"/>
              </a:defRPr>
            </a:lvl3pPr>
            <a:lvl4pPr marL="1371600" indent="0" algn="ctr">
              <a:buNone/>
              <a:defRPr sz="1800" b="1">
                <a:solidFill>
                  <a:schemeClr val="tx2"/>
                </a:solidFill>
                <a:latin typeface="Myriad Pro" panose="020B0503030403020204" pitchFamily="34" charset="0"/>
              </a:defRPr>
            </a:lvl4pPr>
            <a:lvl5pPr marL="1828800" indent="0" algn="ctr">
              <a:buNone/>
              <a:defRPr sz="1800" b="1">
                <a:solidFill>
                  <a:schemeClr val="tx2"/>
                </a:solidFill>
                <a:latin typeface="Myriad Pro" panose="020B0503030403020204" pitchFamily="34" charset="0"/>
              </a:defRPr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101209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4" y="3765"/>
            <a:ext cx="9138851" cy="6844736"/>
          </a:xfrm>
          <a:prstGeom prst="rect">
            <a:avLst/>
          </a:prstGeom>
        </p:spPr>
      </p:pic>
      <p:sp>
        <p:nvSpPr>
          <p:cNvPr id="10" name="5 Marcador de contenido"/>
          <p:cNvSpPr>
            <a:spLocks noGrp="1"/>
          </p:cNvSpPr>
          <p:nvPr>
            <p:ph sz="quarter" idx="4"/>
          </p:nvPr>
        </p:nvSpPr>
        <p:spPr>
          <a:xfrm>
            <a:off x="683568" y="3507038"/>
            <a:ext cx="7632848" cy="1800200"/>
          </a:xfrm>
        </p:spPr>
        <p:txBody>
          <a:bodyPr>
            <a:normAutofit/>
          </a:bodyPr>
          <a:lstStyle>
            <a:lvl1pPr marL="0" indent="0" algn="ctr">
              <a:buNone/>
              <a:defRPr sz="1200" b="0">
                <a:solidFill>
                  <a:schemeClr val="tx1"/>
                </a:solidFill>
                <a:latin typeface="Myriad Pro" panose="020B0503030403020204" pitchFamily="34" charset="0"/>
                <a:cs typeface="Khmer UI" panose="020B0502040204020203" pitchFamily="34" charset="0"/>
              </a:defRPr>
            </a:lvl1pPr>
            <a:lvl2pPr marL="457200" indent="0" algn="ctr">
              <a:buNone/>
              <a:defRPr sz="1200" b="0">
                <a:solidFill>
                  <a:schemeClr val="tx1"/>
                </a:solidFill>
                <a:latin typeface="Myriad Pro" panose="020B0503030403020204" pitchFamily="34" charset="0"/>
                <a:cs typeface="Khmer UI" panose="020B0502040204020203" pitchFamily="34" charset="0"/>
              </a:defRPr>
            </a:lvl2pPr>
            <a:lvl3pPr marL="914400" indent="0" algn="ctr">
              <a:buNone/>
              <a:defRPr sz="1200" b="0">
                <a:solidFill>
                  <a:schemeClr val="tx1"/>
                </a:solidFill>
                <a:latin typeface="Myriad Pro" panose="020B0503030403020204" pitchFamily="34" charset="0"/>
                <a:cs typeface="Khmer UI" panose="020B0502040204020203" pitchFamily="34" charset="0"/>
              </a:defRPr>
            </a:lvl3pPr>
            <a:lvl4pPr marL="1371600" indent="0" algn="just">
              <a:buNone/>
              <a:defRPr sz="1200">
                <a:solidFill>
                  <a:schemeClr val="tx1"/>
                </a:solidFill>
                <a:latin typeface="Khmer UI" panose="020B0502040204020203" pitchFamily="34" charset="0"/>
                <a:cs typeface="Khmer UI" panose="020B0502040204020203" pitchFamily="34" charset="0"/>
              </a:defRPr>
            </a:lvl4pPr>
            <a:lvl5pPr marL="1828800" indent="0" algn="just">
              <a:buNone/>
              <a:defRPr sz="1200">
                <a:solidFill>
                  <a:schemeClr val="tx1"/>
                </a:solidFill>
                <a:latin typeface="Khmer UI" panose="020B0502040204020203" pitchFamily="34" charset="0"/>
                <a:cs typeface="Khmer UI" panose="020B0502040204020203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</p:txBody>
      </p:sp>
      <p:sp>
        <p:nvSpPr>
          <p:cNvPr id="7" name="Marcador de texto 3"/>
          <p:cNvSpPr>
            <a:spLocks noGrp="1"/>
          </p:cNvSpPr>
          <p:nvPr>
            <p:ph type="body" sz="quarter" idx="10" hasCustomPrompt="1"/>
          </p:nvPr>
        </p:nvSpPr>
        <p:spPr>
          <a:xfrm>
            <a:off x="683568" y="1844824"/>
            <a:ext cx="7632848" cy="72008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2500" b="1">
                <a:solidFill>
                  <a:schemeClr val="tx2"/>
                </a:solidFill>
                <a:latin typeface="Myriad Pro" panose="020B0503030403020204" pitchFamily="34" charset="0"/>
              </a:defRPr>
            </a:lvl1pPr>
            <a:lvl2pPr marL="457200" indent="0" algn="ctr">
              <a:spcBef>
                <a:spcPts val="0"/>
              </a:spcBef>
              <a:buNone/>
              <a:defRPr sz="2500" b="1">
                <a:solidFill>
                  <a:schemeClr val="tx2"/>
                </a:solidFill>
                <a:latin typeface="Myriad Pro" panose="020B0503030403020204" pitchFamily="34" charset="0"/>
              </a:defRPr>
            </a:lvl2pPr>
            <a:lvl3pPr marL="914400" indent="0" algn="ctr">
              <a:buNone/>
              <a:defRPr sz="1800" b="1">
                <a:solidFill>
                  <a:schemeClr val="tx2"/>
                </a:solidFill>
                <a:latin typeface="Myriad Pro" panose="020B0503030403020204" pitchFamily="34" charset="0"/>
              </a:defRPr>
            </a:lvl3pPr>
            <a:lvl4pPr marL="1371600" indent="0" algn="ctr">
              <a:buNone/>
              <a:defRPr sz="1800" b="1">
                <a:solidFill>
                  <a:schemeClr val="tx2"/>
                </a:solidFill>
                <a:latin typeface="Myriad Pro" panose="020B0503030403020204" pitchFamily="34" charset="0"/>
              </a:defRPr>
            </a:lvl4pPr>
            <a:lvl5pPr marL="1828800" indent="0" algn="ctr">
              <a:buNone/>
              <a:defRPr sz="1800" b="1">
                <a:solidFill>
                  <a:schemeClr val="tx2"/>
                </a:solidFill>
                <a:latin typeface="Myriad Pro" panose="020B0503030403020204" pitchFamily="34" charset="0"/>
              </a:defRPr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5" name="Rectángulo 4"/>
          <p:cNvSpPr/>
          <p:nvPr userDrawn="1"/>
        </p:nvSpPr>
        <p:spPr>
          <a:xfrm>
            <a:off x="3995936" y="548680"/>
            <a:ext cx="792088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6" name="Imagen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7142" y="455984"/>
            <a:ext cx="1453899" cy="66391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588448"/>
            <a:ext cx="1867304" cy="398983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4640" y="5817497"/>
            <a:ext cx="1944216" cy="440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0764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D3B68C-DE82-4E8B-B4F9-6BF55E65242B}" type="datetimeFigureOut">
              <a:rPr lang="es-PE" smtClean="0"/>
              <a:pPr/>
              <a:t>9/10/2019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6276DC-05D2-4ABC-B245-A1B861E16669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97179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4" r:id="rId2"/>
    <p:sldLayoutId id="2147483682" r:id="rId3"/>
    <p:sldLayoutId id="2147483681" r:id="rId4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11"/>
          <p:cNvSpPr>
            <a:spLocks noGrp="1"/>
          </p:cNvSpPr>
          <p:nvPr>
            <p:ph type="body" sz="quarter" idx="14"/>
          </p:nvPr>
        </p:nvSpPr>
        <p:spPr>
          <a:xfrm>
            <a:off x="395536" y="2132856"/>
            <a:ext cx="8352928" cy="432048"/>
          </a:xfrm>
        </p:spPr>
        <p:txBody>
          <a:bodyPr/>
          <a:lstStyle/>
          <a:p>
            <a:r>
              <a:rPr lang="es-PE" dirty="0" smtClean="0">
                <a:solidFill>
                  <a:srgbClr val="0B466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SALIDA DE CAMPO</a:t>
            </a:r>
          </a:p>
          <a:p>
            <a:r>
              <a:rPr lang="es-PE" dirty="0" smtClean="0">
                <a:solidFill>
                  <a:srgbClr val="0B466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Visita </a:t>
            </a:r>
            <a:r>
              <a:rPr lang="es-PE" dirty="0">
                <a:solidFill>
                  <a:srgbClr val="0B466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al observatorio </a:t>
            </a:r>
            <a:r>
              <a:rPr lang="es-PE" dirty="0" err="1">
                <a:solidFill>
                  <a:srgbClr val="0B466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Ecohidrológico</a:t>
            </a:r>
            <a:r>
              <a:rPr lang="es-PE" dirty="0">
                <a:solidFill>
                  <a:srgbClr val="0B466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s-PE" dirty="0" smtClean="0">
                <a:solidFill>
                  <a:srgbClr val="0B466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Quinuas</a:t>
            </a:r>
          </a:p>
          <a:p>
            <a:r>
              <a:rPr lang="es-PE" dirty="0">
                <a:solidFill>
                  <a:srgbClr val="0B466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Visita al observatorio </a:t>
            </a:r>
            <a:r>
              <a:rPr lang="es-PE" dirty="0" err="1">
                <a:solidFill>
                  <a:srgbClr val="0B466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Ecohidrológico</a:t>
            </a:r>
            <a:r>
              <a:rPr lang="es-PE" dirty="0">
                <a:solidFill>
                  <a:srgbClr val="0B466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s-PE" dirty="0" err="1">
                <a:solidFill>
                  <a:srgbClr val="0B466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Zhurucay</a:t>
            </a:r>
            <a:r>
              <a:rPr lang="es-PE" dirty="0">
                <a:solidFill>
                  <a:srgbClr val="0B466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endParaRPr lang="es-PE" dirty="0" smtClean="0">
              <a:solidFill>
                <a:srgbClr val="0B466E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endParaRPr lang="es-PE" dirty="0">
              <a:solidFill>
                <a:srgbClr val="0B466E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3905746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1545485"/>
            <a:ext cx="2304256" cy="307234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84784"/>
            <a:ext cx="2322258" cy="3096344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516148"/>
            <a:ext cx="2322258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0552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628800"/>
            <a:ext cx="5220072" cy="3915054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1547664" y="692696"/>
            <a:ext cx="60304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dirty="0" smtClean="0">
                <a:solidFill>
                  <a:srgbClr val="0B466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VERTEDERO CON SENSOR DE NIVEL </a:t>
            </a:r>
            <a:r>
              <a:rPr lang="es-ES" dirty="0">
                <a:solidFill>
                  <a:srgbClr val="0B466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/>
            </a:r>
            <a:br>
              <a:rPr lang="es-ES" dirty="0">
                <a:solidFill>
                  <a:srgbClr val="0B466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endParaRPr lang="es-PE" dirty="0">
              <a:solidFill>
                <a:srgbClr val="0B466E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8314874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340768"/>
            <a:ext cx="3552395" cy="266429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98022" y="2454906"/>
            <a:ext cx="3728524" cy="2796393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2253288" y="620688"/>
            <a:ext cx="41445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dirty="0">
                <a:solidFill>
                  <a:srgbClr val="0B466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Visita al observatorio </a:t>
            </a:r>
            <a:r>
              <a:rPr lang="es-PE" dirty="0" err="1">
                <a:solidFill>
                  <a:srgbClr val="0B466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Ecohidrológico</a:t>
            </a:r>
            <a:r>
              <a:rPr lang="es-PE" dirty="0">
                <a:solidFill>
                  <a:srgbClr val="0B466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Quinuas</a:t>
            </a:r>
          </a:p>
        </p:txBody>
      </p:sp>
      <p:sp>
        <p:nvSpPr>
          <p:cNvPr id="8" name="Rectángulo 7"/>
          <p:cNvSpPr/>
          <p:nvPr/>
        </p:nvSpPr>
        <p:spPr>
          <a:xfrm>
            <a:off x="107504" y="4171146"/>
            <a:ext cx="48670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dirty="0" smtClean="0">
                <a:solidFill>
                  <a:srgbClr val="0B466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Estación hidrológica con </a:t>
            </a:r>
            <a:r>
              <a:rPr lang="es-PE" dirty="0" err="1" smtClean="0">
                <a:solidFill>
                  <a:srgbClr val="0B466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automuestreador</a:t>
            </a:r>
            <a:r>
              <a:rPr lang="es-PE" dirty="0" smtClean="0">
                <a:solidFill>
                  <a:srgbClr val="0B466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de Isotopos</a:t>
            </a:r>
            <a:endParaRPr lang="es-PE" dirty="0">
              <a:solidFill>
                <a:srgbClr val="0B466E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4974542" y="5883447"/>
            <a:ext cx="36301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dirty="0" smtClean="0">
                <a:solidFill>
                  <a:srgbClr val="0B466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Estación hidrológica con sensor de nivel</a:t>
            </a:r>
            <a:endParaRPr lang="es-PE" dirty="0">
              <a:solidFill>
                <a:srgbClr val="0B466E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8452799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140968"/>
            <a:ext cx="3528392" cy="2646294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908720"/>
            <a:ext cx="3563888" cy="2672916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4067944" y="404664"/>
            <a:ext cx="1320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dirty="0" smtClean="0">
                <a:solidFill>
                  <a:srgbClr val="0B466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Aforo con sal</a:t>
            </a:r>
            <a:endParaRPr lang="es-PE" dirty="0">
              <a:solidFill>
                <a:srgbClr val="0B466E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8505822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m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7100952"/>
              </p:ext>
            </p:extLst>
          </p:nvPr>
        </p:nvGraphicFramePr>
        <p:xfrm>
          <a:off x="4843101" y="3804320"/>
          <a:ext cx="4032448" cy="2304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ctángulo 7"/>
          <p:cNvSpPr/>
          <p:nvPr/>
        </p:nvSpPr>
        <p:spPr>
          <a:xfrm>
            <a:off x="4067944" y="404664"/>
            <a:ext cx="15247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dirty="0" smtClean="0">
                <a:solidFill>
                  <a:srgbClr val="0B466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Q = 842.44 l/s</a:t>
            </a:r>
            <a:endParaRPr lang="es-PE" dirty="0">
              <a:solidFill>
                <a:srgbClr val="0B466E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9" name="Imagen 8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429000"/>
            <a:ext cx="3112135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agen 9" descr="F:\DCIM\101_PANA\P1010280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268760"/>
            <a:ext cx="2736304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10354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2627784" y="692696"/>
            <a:ext cx="42904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dirty="0">
                <a:solidFill>
                  <a:srgbClr val="0B466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Visita al observatorio </a:t>
            </a:r>
            <a:r>
              <a:rPr lang="es-PE" dirty="0" err="1">
                <a:solidFill>
                  <a:srgbClr val="0B466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Ecohidrológico</a:t>
            </a:r>
            <a:r>
              <a:rPr lang="es-PE" dirty="0">
                <a:solidFill>
                  <a:srgbClr val="0B466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s-PE" dirty="0" err="1">
                <a:solidFill>
                  <a:srgbClr val="0B466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Zhurucay</a:t>
            </a:r>
            <a:r>
              <a:rPr lang="es-PE" dirty="0">
                <a:solidFill>
                  <a:srgbClr val="0B466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</a:p>
        </p:txBody>
      </p:sp>
      <p:pic>
        <p:nvPicPr>
          <p:cNvPr id="6" name="Picture 2" descr="La imagen puede contener: cielo, montaña, nube, césped, exterior y naturalez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497" y="1115627"/>
            <a:ext cx="8829043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21361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La imagen puede contener: cielo, montaña, exterior y naturalez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96752"/>
            <a:ext cx="7421951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Conector recto de flecha 9"/>
          <p:cNvCxnSpPr/>
          <p:nvPr/>
        </p:nvCxnSpPr>
        <p:spPr>
          <a:xfrm flipH="1">
            <a:off x="3923928" y="836712"/>
            <a:ext cx="2520280" cy="244827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" name="Rectángulo 16"/>
          <p:cNvSpPr/>
          <p:nvPr/>
        </p:nvSpPr>
        <p:spPr>
          <a:xfrm>
            <a:off x="6455469" y="496669"/>
            <a:ext cx="20090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dirty="0" smtClean="0">
                <a:solidFill>
                  <a:srgbClr val="0B466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Torre de flujo de CO2</a:t>
            </a:r>
            <a:endParaRPr lang="es-PE" dirty="0">
              <a:solidFill>
                <a:srgbClr val="0B466E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927511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700808"/>
            <a:ext cx="4320480" cy="3240360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2987824" y="476672"/>
            <a:ext cx="48574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dirty="0" err="1" smtClean="0">
                <a:solidFill>
                  <a:srgbClr val="0B466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Automuestreador</a:t>
            </a:r>
            <a:r>
              <a:rPr lang="es-PE" dirty="0" smtClean="0">
                <a:solidFill>
                  <a:srgbClr val="0B466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de muestras de lluvia para isotopos</a:t>
            </a:r>
            <a:endParaRPr lang="es-PE" dirty="0">
              <a:solidFill>
                <a:srgbClr val="0B466E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cxnSp>
        <p:nvCxnSpPr>
          <p:cNvPr id="7" name="Conector recto de flecha 6"/>
          <p:cNvCxnSpPr/>
          <p:nvPr/>
        </p:nvCxnSpPr>
        <p:spPr>
          <a:xfrm flipH="1">
            <a:off x="3923928" y="846004"/>
            <a:ext cx="720080" cy="157488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222445"/>
            <a:ext cx="3147814" cy="4197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3388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484784"/>
            <a:ext cx="3507854" cy="4677139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2857614" y="836712"/>
            <a:ext cx="39122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dirty="0" smtClean="0">
                <a:solidFill>
                  <a:srgbClr val="0B466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Recolección de muestras de agua infiltrada</a:t>
            </a:r>
            <a:endParaRPr lang="es-PE" dirty="0">
              <a:solidFill>
                <a:srgbClr val="0B466E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7811252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1331640" y="476672"/>
            <a:ext cx="60304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dirty="0">
                <a:solidFill>
                  <a:srgbClr val="0B466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ESPECTROMETRO DE PLASMA ACOPLADO INDUCTIVAMENTE CON ESPECTRÓMETRO DE MASAS (ICP-MS)</a:t>
            </a:r>
            <a:br>
              <a:rPr lang="es-ES" dirty="0">
                <a:solidFill>
                  <a:srgbClr val="0B466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endParaRPr lang="es-PE" dirty="0">
              <a:solidFill>
                <a:srgbClr val="0B466E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6" name="Picture 2" descr="La imagen puede contener: interior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5" b="21323"/>
          <a:stretch/>
        </p:blipFill>
        <p:spPr bwMode="auto">
          <a:xfrm>
            <a:off x="1547664" y="1484784"/>
            <a:ext cx="6110142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650845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ersonalizado 2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15080</TotalTime>
  <Words>84</Words>
  <Application>Microsoft Office PowerPoint</Application>
  <PresentationFormat>Presentación en pantalla (4:3)</PresentationFormat>
  <Paragraphs>17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8" baseType="lpstr">
      <vt:lpstr>Aharoni</vt:lpstr>
      <vt:lpstr>Arial</vt:lpstr>
      <vt:lpstr>Calibri</vt:lpstr>
      <vt:lpstr>Khmer UI</vt:lpstr>
      <vt:lpstr>Myriad Pro</vt:lpstr>
      <vt:lpstr>Verdana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OCI</dc:creator>
  <cp:lastModifiedBy>Juan Carlos Jimenez Nina</cp:lastModifiedBy>
  <cp:revision>931</cp:revision>
  <cp:lastPrinted>2019-07-31T15:26:36Z</cp:lastPrinted>
  <dcterms:created xsi:type="dcterms:W3CDTF">2013-08-21T16:59:44Z</dcterms:created>
  <dcterms:modified xsi:type="dcterms:W3CDTF">2019-10-09T20:03:01Z</dcterms:modified>
</cp:coreProperties>
</file>