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</p:sldIdLst>
  <p:sldSz cx="9144000" cy="6858000" type="screen4x3"/>
  <p:notesSz cx="9144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A0C-7F58-431E-919A-96F54C8D7383}" type="datetimeFigureOut">
              <a:rPr lang="es-PE" smtClean="0"/>
              <a:t>17/07/2022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7CF7-A375-4FF0-BC33-D44FC902D5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227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A0C-7F58-431E-919A-96F54C8D7383}" type="datetimeFigureOut">
              <a:rPr lang="es-PE" smtClean="0"/>
              <a:t>17/07/2022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7CF7-A375-4FF0-BC33-D44FC902D5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197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A0C-7F58-431E-919A-96F54C8D7383}" type="datetimeFigureOut">
              <a:rPr lang="es-PE" smtClean="0"/>
              <a:t>17/07/2022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7CF7-A375-4FF0-BC33-D44FC902D5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2033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a de título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65DFE622-4586-42A4-B1C4-E4D8FBB31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4636"/>
            <a:ext cx="1190336" cy="76808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C8FC3E6-B591-499F-92B3-ED2EDDA6B78A}"/>
              </a:ext>
            </a:extLst>
          </p:cNvPr>
          <p:cNvSpPr/>
          <p:nvPr userDrawn="1"/>
        </p:nvSpPr>
        <p:spPr>
          <a:xfrm>
            <a:off x="0" y="-27385"/>
            <a:ext cx="9155147" cy="192021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603D97E-A915-414F-92BF-B7569DCCD825}"/>
              </a:ext>
            </a:extLst>
          </p:cNvPr>
          <p:cNvSpPr/>
          <p:nvPr userDrawn="1"/>
        </p:nvSpPr>
        <p:spPr>
          <a:xfrm>
            <a:off x="0" y="6665980"/>
            <a:ext cx="9155147" cy="192021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980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A0C-7F58-431E-919A-96F54C8D7383}" type="datetimeFigureOut">
              <a:rPr lang="es-PE" smtClean="0"/>
              <a:t>17/07/2022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7CF7-A375-4FF0-BC33-D44FC902D5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079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A0C-7F58-431E-919A-96F54C8D7383}" type="datetimeFigureOut">
              <a:rPr lang="es-PE" smtClean="0"/>
              <a:t>17/07/2022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7CF7-A375-4FF0-BC33-D44FC902D5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489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A0C-7F58-431E-919A-96F54C8D7383}" type="datetimeFigureOut">
              <a:rPr lang="es-PE" smtClean="0"/>
              <a:t>17/07/2022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7CF7-A375-4FF0-BC33-D44FC902D5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741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A0C-7F58-431E-919A-96F54C8D7383}" type="datetimeFigureOut">
              <a:rPr lang="es-PE" smtClean="0"/>
              <a:t>17/07/2022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7CF7-A375-4FF0-BC33-D44FC902D5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068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A0C-7F58-431E-919A-96F54C8D7383}" type="datetimeFigureOut">
              <a:rPr lang="es-PE" smtClean="0"/>
              <a:t>17/07/2022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7CF7-A375-4FF0-BC33-D44FC902D5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228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A0C-7F58-431E-919A-96F54C8D7383}" type="datetimeFigureOut">
              <a:rPr lang="es-PE" smtClean="0"/>
              <a:t>17/07/2022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7CF7-A375-4FF0-BC33-D44FC902D5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935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A0C-7F58-431E-919A-96F54C8D7383}" type="datetimeFigureOut">
              <a:rPr lang="es-PE" smtClean="0"/>
              <a:t>17/07/2022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7CF7-A375-4FF0-BC33-D44FC902D5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374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DA0C-7F58-431E-919A-96F54C8D7383}" type="datetimeFigureOut">
              <a:rPr lang="es-PE" smtClean="0"/>
              <a:t>17/07/2022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E7CF7-A375-4FF0-BC33-D44FC902D5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642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DA0C-7F58-431E-919A-96F54C8D7383}" type="datetimeFigureOut">
              <a:rPr lang="es-PE" smtClean="0"/>
              <a:t>17/07/2022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E7CF7-A375-4FF0-BC33-D44FC902D50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520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74"/>
          <p:cNvSpPr txBox="1">
            <a:spLocks/>
          </p:cNvSpPr>
          <p:nvPr/>
        </p:nvSpPr>
        <p:spPr>
          <a:xfrm>
            <a:off x="251520" y="2636912"/>
            <a:ext cx="8709450" cy="5224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s-PE" sz="3466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IRI DATA  LIBRARY</a:t>
            </a:r>
            <a:endParaRPr lang="es-PE" sz="3466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75"/>
          <p:cNvSpPr txBox="1"/>
          <p:nvPr/>
        </p:nvSpPr>
        <p:spPr>
          <a:xfrm>
            <a:off x="-139406" y="2343558"/>
            <a:ext cx="9408211" cy="24479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eriod"/>
            </a:pPr>
            <a:endParaRPr lang="es-PE"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61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s-PE" sz="21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86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77" y="5301208"/>
            <a:ext cx="6940687" cy="85612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6411210" cy="403244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899592" y="4437112"/>
            <a:ext cx="1440160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CuadroTexto"/>
          <p:cNvSpPr txBox="1"/>
          <p:nvPr/>
        </p:nvSpPr>
        <p:spPr>
          <a:xfrm>
            <a:off x="1475656" y="310836"/>
            <a:ext cx="590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MAPAS CLIMATICOS DE LLUVIA MENSUAL (MEDIANA)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0760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7544" y="18864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NOMBRES DE COLORES :https://iridl.ldeo.columbia.edu/</a:t>
            </a:r>
            <a:r>
              <a:rPr lang="es-PE" dirty="0" err="1" smtClean="0"/>
              <a:t>dochelp</a:t>
            </a:r>
            <a:r>
              <a:rPr lang="es-PE" dirty="0" smtClean="0"/>
              <a:t>/Tutorial/MVD/</a:t>
            </a:r>
            <a:r>
              <a:rPr lang="es-PE" dirty="0" err="1" smtClean="0"/>
              <a:t>Visualization</a:t>
            </a:r>
            <a:r>
              <a:rPr lang="es-PE" dirty="0" smtClean="0"/>
              <a:t>/colorchart.html </a:t>
            </a:r>
            <a:endParaRPr lang="es-PE" dirty="0"/>
          </a:p>
        </p:txBody>
      </p:sp>
      <p:sp>
        <p:nvSpPr>
          <p:cNvPr id="5" name="4 CuadroTexto"/>
          <p:cNvSpPr txBox="1"/>
          <p:nvPr/>
        </p:nvSpPr>
        <p:spPr>
          <a:xfrm>
            <a:off x="227544" y="155679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EJERCICIO-PRACTICA: http://iridl.ldeo.columbia.edu/SOURCES/.SENAMHI/.HSR/.PISCO/.Prec/.v2p1/.unstable/.monthly/.Prec/X/-77.1/-72.7/RANGEEDGES/Y/-12.95/-10.55/RANGEEDGES/T/(Mar%201981)/(Oct%202020)/RANGEEDGES/T/12/STEP/%5BT%5D/0.9/medianover/startcolormap/0./800./RANGE/SlateGrey/grey/NavyBlue/0./VALUE/CornflowerBlue/100./VALUE/LightCyan/300/VALUE/LightGoldenrodYellow/500/VALUE/salmon/600/VALUE/IndianRed/IndianRed/800/bandmax/grey/endcolormap/#expert</a:t>
            </a:r>
            <a:endParaRPr lang="es-PE" dirty="0"/>
          </a:p>
        </p:txBody>
      </p:sp>
      <p:sp>
        <p:nvSpPr>
          <p:cNvPr id="6" name="5 Rectángulo"/>
          <p:cNvSpPr/>
          <p:nvPr/>
        </p:nvSpPr>
        <p:spPr>
          <a:xfrm>
            <a:off x="323528" y="4293096"/>
            <a:ext cx="2593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/>
              <a:t>GIF MAKER: </a:t>
            </a:r>
          </a:p>
          <a:p>
            <a:r>
              <a:rPr lang="es-PE" dirty="0" smtClean="0"/>
              <a:t>https://ezgif.com/maker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946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2" y="476672"/>
            <a:ext cx="81369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/>
              <a:t>CORRELACION: </a:t>
            </a:r>
          </a:p>
          <a:p>
            <a:endParaRPr lang="es-PE" sz="1600" dirty="0" smtClean="0"/>
          </a:p>
          <a:p>
            <a:r>
              <a:rPr lang="es-PE" sz="1600" dirty="0"/>
              <a:t>http://iridl.ldeo.columbia.edu/SOURCES/.NOAA/.NCDC/.ERSST/.version5/.sst/T/(Feb%201981)/(Oct%202020)/RANGEEDGES/T/12/STEP/X/191.0/255.0/RANGEEDGES/Y/-11/7/RANGEEDGES/%5BX/Y/%5Daverage/SOURCES/.SENAMHI/.HSR/.</a:t>
            </a:r>
            <a:r>
              <a:rPr lang="es-PE" sz="1600" b="1" dirty="0">
                <a:solidFill>
                  <a:srgbClr val="FF0000"/>
                </a:solidFill>
              </a:rPr>
              <a:t>PISCO</a:t>
            </a:r>
            <a:r>
              <a:rPr lang="es-PE" sz="1600" dirty="0"/>
              <a:t>/.Prec/.v2p1/.unstable/.monthly/.Prec/T/(Feb%201981)/(Oct%202020)/RANGEEDGES/T/12/STEP/%5BT%5D/correlate/#expert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79512" y="2492895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/>
              <a:t>https://iridl.ldeo.columbia.edu/SOURCES/.NOAA/.NCDC/.ERSST/.version5/.sst/T/(Feb%201981)/(Oct%202020)/RANGEEDGES/T/12/STEP/X/191.0/255.0/RANGEEDGES/Y/-11/7/RANGEEDGES/%5BX/Y/%5Daverage/SOURCES/.UCSB/.</a:t>
            </a:r>
            <a:r>
              <a:rPr lang="es-PE" sz="1600" b="1" dirty="0">
                <a:solidFill>
                  <a:srgbClr val="FF0000"/>
                </a:solidFill>
              </a:rPr>
              <a:t>CHIRPS</a:t>
            </a:r>
            <a:r>
              <a:rPr lang="es-PE" sz="1600" dirty="0"/>
              <a:t>/.v2p0/.monthly/.global/.precipitation/X/-82.0/-68.0/RANGEEDGES/Y/-18.75/0/RANGEEDGES/T/(Feb%201981)/(Oct%202020)/RANGEEDGES/T/12/STEP/%5BT%5D/correlate/?Set-Language=es#expert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46328" y="443711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dirty="0"/>
              <a:t>https://iridl.ldeo.columbia.edu/SOURCES/.NOAA/.NCDC/.ERSST/.version5/.sst/T/(Feb%201981)/(Oct%202020)/RANGEEDGES/T/12/STEP/X/191.0/255.0/RANGEEDGES/Y/-11/7/RANGEEDGES/%5BX/Y/%5Daverage/SOURCES/.UEA</a:t>
            </a:r>
            <a:r>
              <a:rPr lang="es-PE" sz="1600" b="1" dirty="0">
                <a:solidFill>
                  <a:srgbClr val="FF0000"/>
                </a:solidFill>
              </a:rPr>
              <a:t>/.CRU</a:t>
            </a:r>
            <a:r>
              <a:rPr lang="es-PE" sz="1600" dirty="0"/>
              <a:t>/.TS4p01/.monthly/.pre/X/-82.0/-68.0/RANGEEDGES/Y/-18.75/0/RANGEEDGES/T/(Feb%201981)/(Oct%202020)/RANGEEDGES/T/12/STEP/%5BT%5D/correlate/?Set-Language=es#expert</a:t>
            </a:r>
          </a:p>
        </p:txBody>
      </p:sp>
    </p:spTree>
    <p:extLst>
      <p:ext uri="{BB962C8B-B14F-4D97-AF65-F5344CB8AC3E}">
        <p14:creationId xmlns:p14="http://schemas.microsoft.com/office/powerpoint/2010/main" val="12422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07560" y="129518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http://iridl.ldeo.columbia.edu/SOURCES/.SENAMHI/.HSR/.PISCO/.Prec/.v2p1/.unstable/.monthly/.Prec/T/(Feb%201981)/(Dec%202010)/RANGEEDGES/T/12/STEP/%</a:t>
            </a:r>
            <a:r>
              <a:rPr lang="es-PE" dirty="0" smtClean="0"/>
              <a:t>5BT%5D/0.1/0.2/0.5/0.7/0.9/</a:t>
            </a:r>
            <a:r>
              <a:rPr lang="es-PE" dirty="0"/>
              <a:t>0.9/</a:t>
            </a:r>
            <a:r>
              <a:rPr lang="es-PE" dirty="0" smtClean="0">
                <a:solidFill>
                  <a:srgbClr val="FF0000"/>
                </a:solidFill>
              </a:rPr>
              <a:t>replacebypercentile</a:t>
            </a:r>
            <a:r>
              <a:rPr lang="es-PE" dirty="0"/>
              <a:t>/#expert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5512" y="22435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/>
              <a:t>CALCULO DE PERNCENTIL</a:t>
            </a:r>
            <a:endParaRPr lang="es-PE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72" y="3212976"/>
            <a:ext cx="150402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56" y="3187989"/>
            <a:ext cx="1503251" cy="208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732" y="3194236"/>
            <a:ext cx="150402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021288"/>
            <a:ext cx="4324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84" y="3187989"/>
            <a:ext cx="1503857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08" y="3194468"/>
            <a:ext cx="1503857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187624" y="28436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P10</a:t>
            </a:r>
            <a:endParaRPr lang="es-PE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733141" y="281865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P20</a:t>
            </a:r>
            <a:endParaRPr lang="es-PE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357911" y="281865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P50</a:t>
            </a:r>
            <a:endParaRPr lang="es-PE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901796" y="281865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P70</a:t>
            </a:r>
            <a:endParaRPr lang="es-PE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485972" y="281865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P90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00322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31032" y="964042"/>
            <a:ext cx="81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https://iridl.ldeo.columbia.edu/expert/SOURCES/.SENAMHI/.HSR/.PISCO/.Prec/.v2p1/.unstable/.monthly/.Prec/T/(Feb%201981)/(Oct%202020)/RANGEEDGES/T/12/STEP/%5BT%5Dpercentileover/startcolormap/DATA/0/1/RANGE/white/sienna/sienna/0/VALUE/sienna/0.1/bandmax/tan/RGBdup/0.2/bandmax/white/white/0.8/bandmax/PaleGreen/RGBdup/0.9/bandmax/DarkGreen/RGBdup/1.0/bandmax/RGBdup/endcolormap/#expert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0992" y="18124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/>
              <a:t>MONITOREO BASADO EN PERCENTIL-CATEGORIAS</a:t>
            </a:r>
            <a:endParaRPr lang="es-PE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11" y="2674328"/>
            <a:ext cx="2376860" cy="33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67" y="5994482"/>
            <a:ext cx="4324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59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75279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/>
              <a:t>MONITOREO BASADO EN PERCENTIL</a:t>
            </a:r>
            <a:endParaRPr lang="es-PE" sz="2800" b="1" dirty="0"/>
          </a:p>
        </p:txBody>
      </p:sp>
      <p:sp>
        <p:nvSpPr>
          <p:cNvPr id="5" name="4 Rectángulo"/>
          <p:cNvSpPr/>
          <p:nvPr/>
        </p:nvSpPr>
        <p:spPr>
          <a:xfrm>
            <a:off x="335280" y="1679602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http://iridl.ldeo.columbia.edu/ds%3A/SOURCES/.SENAMHI/.HSR/.PISCO/.Prec/.v2p1/.unstable/.monthly/.Prec/dup/T/(Jan%201981)/(Dec%202010)/RANGE/T/12/splitstreamgrid/%5BT2%5D0.0/0.1/0.2/0.3/0.4/0.5/0.6/0.7/0.8/0.9/1.0/1.0/replacebypercentile/%5Bpercentile%5Dboundedtablefunction/startcolormap/DATA/0/1/RANGE/white/sienna/sienna/0/VALUE/sienna/0.1/bandmax/tan/RGBdup/0.2/bandmax/white/white/0.8/bandmax/PaleGreen/RGBdup/0.9/bandmax/DarkGreen/RGBdup/1.0/bandmax/RGBdup/endcolormap//name//prcp_percentiles/def//long_name/(PERCENTIL%20EXTREMO%20PISCO.V2.1_PP%20%20%40FAP-DIRMA)/def/SOURCES/.SENAMHI/.HSR/.PISCO/.Prec/.v2p1/.unstable/.monthly/.Prec/T/(Jan%201981)/(Dec%202010)/RANGE/T/(days%20since%201960-01-01)/streamgridunitconvert/T/differential_mul/T/(months%20since%201960-01-01)/streamgridunitconvert//units/(mm/month)/def/yearly-climatology/10/flaglt/%5BT%5DregridAverage//name//dry_mask/def/%3Ads/.prcp_percentiles/#expert</a:t>
            </a:r>
          </a:p>
        </p:txBody>
      </p:sp>
    </p:spTree>
    <p:extLst>
      <p:ext uri="{BB962C8B-B14F-4D97-AF65-F5344CB8AC3E}">
        <p14:creationId xmlns:p14="http://schemas.microsoft.com/office/powerpoint/2010/main" val="2515202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389</Words>
  <Application>Microsoft Office PowerPoint</Application>
  <PresentationFormat>Presentación en pantalla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</cp:revision>
  <dcterms:created xsi:type="dcterms:W3CDTF">2022-07-18T00:30:01Z</dcterms:created>
  <dcterms:modified xsi:type="dcterms:W3CDTF">2022-07-18T00:38:16Z</dcterms:modified>
</cp:coreProperties>
</file>