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80" r:id="rId2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A"/>
    <a:srgbClr val="F9C000"/>
    <a:srgbClr val="F6F4E6"/>
    <a:srgbClr val="09486B"/>
    <a:srgbClr val="BD9B53"/>
    <a:srgbClr val="2D0371"/>
    <a:srgbClr val="C0504D"/>
    <a:srgbClr val="BDB255"/>
    <a:srgbClr val="BE8351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2" autoAdjust="0"/>
    <p:restoredTop sz="94660"/>
  </p:normalViewPr>
  <p:slideViewPr>
    <p:cSldViewPr>
      <p:cViewPr varScale="1">
        <p:scale>
          <a:sx n="158" d="100"/>
          <a:sy n="158" d="100"/>
        </p:scale>
        <p:origin x="61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4D9FB-B4C7-421F-9076-F4F88374BD2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DAADD-EF24-45CA-82ED-06F3E397635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44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DAADD-EF24-45CA-82ED-06F3E3976354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99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6352"/>
            <a:ext cx="1636711" cy="7920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2" y="423834"/>
            <a:ext cx="1625083" cy="375178"/>
          </a:xfrm>
          <a:prstGeom prst="rect">
            <a:avLst/>
          </a:prstGeom>
        </p:spPr>
      </p:pic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CA1EA40-1324-48C0-8F64-590FF1B78A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3150"/>
            <a:ext cx="1655986" cy="6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4E0D846-517F-4AE2-8E77-7153EC9D7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3"/>
            <a:ext cx="894316" cy="4328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F3D4C916-FDCC-444B-950D-55D6C1F8A4D3}"/>
              </a:ext>
            </a:extLst>
          </p:cNvPr>
          <p:cNvSpPr/>
          <p:nvPr userDrawn="1"/>
        </p:nvSpPr>
        <p:spPr>
          <a:xfrm>
            <a:off x="6620" y="411888"/>
            <a:ext cx="207602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8FC3E6-B591-499F-92B3-ED2EDDA6B78A}"/>
              </a:ext>
            </a:extLst>
          </p:cNvPr>
          <p:cNvSpPr/>
          <p:nvPr userDrawn="1"/>
        </p:nvSpPr>
        <p:spPr>
          <a:xfrm>
            <a:off x="0" y="-20539"/>
            <a:ext cx="9155147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03D97E-A915-414F-92BF-B7569DCCD825}"/>
              </a:ext>
            </a:extLst>
          </p:cNvPr>
          <p:cNvSpPr/>
          <p:nvPr userDrawn="1"/>
        </p:nvSpPr>
        <p:spPr>
          <a:xfrm>
            <a:off x="0" y="4999484"/>
            <a:ext cx="9155147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915567"/>
            <a:ext cx="3888432" cy="79208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395536" y="4803998"/>
            <a:ext cx="864096" cy="0"/>
          </a:xfrm>
          <a:prstGeom prst="line">
            <a:avLst/>
          </a:prstGeom>
          <a:ln w="57150">
            <a:solidFill>
              <a:srgbClr val="004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D7321D66-C546-4EF9-A4ED-3AB0A4893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1"/>
            <a:ext cx="5544616" cy="2808312"/>
          </a:xfrm>
        </p:spPr>
        <p:txBody>
          <a:bodyPr numCol="2">
            <a:noAutofit/>
          </a:bodyPr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834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DD4ED8F-2446-4A7C-AD0E-DB8FE4F202DD}"/>
              </a:ext>
            </a:extLst>
          </p:cNvPr>
          <p:cNvSpPr/>
          <p:nvPr userDrawn="1"/>
        </p:nvSpPr>
        <p:spPr>
          <a:xfrm>
            <a:off x="1" y="-20538"/>
            <a:ext cx="9155146" cy="5164038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4E0D846-517F-4AE2-8E77-7153EC9D7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267" y="4522342"/>
            <a:ext cx="894316" cy="41853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F3D4C916-FDCC-444B-950D-55D6C1F8A4D3}"/>
              </a:ext>
            </a:extLst>
          </p:cNvPr>
          <p:cNvSpPr/>
          <p:nvPr userDrawn="1"/>
        </p:nvSpPr>
        <p:spPr>
          <a:xfrm>
            <a:off x="8946234" y="4636359"/>
            <a:ext cx="20760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8FC3E6-B591-499F-92B3-ED2EDDA6B78A}"/>
              </a:ext>
            </a:extLst>
          </p:cNvPr>
          <p:cNvSpPr/>
          <p:nvPr userDrawn="1"/>
        </p:nvSpPr>
        <p:spPr>
          <a:xfrm>
            <a:off x="0" y="-20539"/>
            <a:ext cx="9155147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03D97E-A915-414F-92BF-B7569DCCD825}"/>
              </a:ext>
            </a:extLst>
          </p:cNvPr>
          <p:cNvSpPr/>
          <p:nvPr userDrawn="1"/>
        </p:nvSpPr>
        <p:spPr>
          <a:xfrm>
            <a:off x="0" y="4999484"/>
            <a:ext cx="9155147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2" y="1632408"/>
            <a:ext cx="5400601" cy="17487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9E1B2D4-F767-4D39-B727-BB3F8F96C4A9}"/>
              </a:ext>
            </a:extLst>
          </p:cNvPr>
          <p:cNvSpPr/>
          <p:nvPr userDrawn="1"/>
        </p:nvSpPr>
        <p:spPr>
          <a:xfrm>
            <a:off x="1619671" y="1159050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1979712" y="4083918"/>
            <a:ext cx="136815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7D20062C-3CAD-40EE-88FE-F0672C5DE4E2}"/>
              </a:ext>
            </a:extLst>
          </p:cNvPr>
          <p:cNvSpPr txBox="1"/>
          <p:nvPr userDrawn="1"/>
        </p:nvSpPr>
        <p:spPr>
          <a:xfrm>
            <a:off x="1907703" y="1113173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9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4E0D846-517F-4AE2-8E77-7153EC9D7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63" y="4515209"/>
            <a:ext cx="894316" cy="4328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F3D4C916-FDCC-444B-950D-55D6C1F8A4D3}"/>
              </a:ext>
            </a:extLst>
          </p:cNvPr>
          <p:cNvSpPr/>
          <p:nvPr userDrawn="1"/>
        </p:nvSpPr>
        <p:spPr>
          <a:xfrm>
            <a:off x="8936398" y="4659603"/>
            <a:ext cx="207602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DD4ED8F-2446-4A7C-AD0E-DB8FE4F202DD}"/>
              </a:ext>
            </a:extLst>
          </p:cNvPr>
          <p:cNvSpPr/>
          <p:nvPr userDrawn="1"/>
        </p:nvSpPr>
        <p:spPr>
          <a:xfrm>
            <a:off x="1" y="-20538"/>
            <a:ext cx="4139952" cy="5164038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8FC3E6-B591-499F-92B3-ED2EDDA6B78A}"/>
              </a:ext>
            </a:extLst>
          </p:cNvPr>
          <p:cNvSpPr/>
          <p:nvPr userDrawn="1"/>
        </p:nvSpPr>
        <p:spPr>
          <a:xfrm>
            <a:off x="0" y="-20539"/>
            <a:ext cx="9155147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03D97E-A915-414F-92BF-B7569DCCD825}"/>
              </a:ext>
            </a:extLst>
          </p:cNvPr>
          <p:cNvSpPr/>
          <p:nvPr userDrawn="1"/>
        </p:nvSpPr>
        <p:spPr>
          <a:xfrm>
            <a:off x="0" y="4999484"/>
            <a:ext cx="9155147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815753"/>
            <a:ext cx="3312368" cy="17487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9E1B2D4-F767-4D39-B727-BB3F8F96C4A9}"/>
              </a:ext>
            </a:extLst>
          </p:cNvPr>
          <p:cNvSpPr/>
          <p:nvPr userDrawn="1"/>
        </p:nvSpPr>
        <p:spPr>
          <a:xfrm>
            <a:off x="755576" y="1342395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568" y="3687958"/>
            <a:ext cx="136815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7D20062C-3CAD-40EE-88FE-F0672C5DE4E2}"/>
              </a:ext>
            </a:extLst>
          </p:cNvPr>
          <p:cNvSpPr txBox="1"/>
          <p:nvPr userDrawn="1"/>
        </p:nvSpPr>
        <p:spPr>
          <a:xfrm>
            <a:off x="1043608" y="129651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3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DD4ED8F-2446-4A7C-AD0E-DB8FE4F202DD}"/>
              </a:ext>
            </a:extLst>
          </p:cNvPr>
          <p:cNvSpPr/>
          <p:nvPr userDrawn="1"/>
        </p:nvSpPr>
        <p:spPr>
          <a:xfrm>
            <a:off x="4860032" y="-20538"/>
            <a:ext cx="4295115" cy="5164038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8FC3E6-B591-499F-92B3-ED2EDDA6B78A}"/>
              </a:ext>
            </a:extLst>
          </p:cNvPr>
          <p:cNvSpPr/>
          <p:nvPr userDrawn="1"/>
        </p:nvSpPr>
        <p:spPr>
          <a:xfrm>
            <a:off x="0" y="-20539"/>
            <a:ext cx="9155147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03D97E-A915-414F-92BF-B7569DCCD825}"/>
              </a:ext>
            </a:extLst>
          </p:cNvPr>
          <p:cNvSpPr/>
          <p:nvPr userDrawn="1"/>
        </p:nvSpPr>
        <p:spPr>
          <a:xfrm>
            <a:off x="0" y="4999484"/>
            <a:ext cx="9155147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5148064" y="1815753"/>
            <a:ext cx="3384373" cy="174878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8A9DB7-C40D-4497-B6B8-485E2FDEA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6737"/>
            <a:ext cx="894316" cy="43280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9E1B2D4-F767-4D39-B727-BB3F8F96C4A9}"/>
              </a:ext>
            </a:extLst>
          </p:cNvPr>
          <p:cNvSpPr/>
          <p:nvPr userDrawn="1"/>
        </p:nvSpPr>
        <p:spPr>
          <a:xfrm>
            <a:off x="8244408" y="1347614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7092280" y="3687958"/>
            <a:ext cx="136815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9E03A0-2CEF-43E4-93E8-3A427C373BF8}"/>
              </a:ext>
            </a:extLst>
          </p:cNvPr>
          <p:cNvSpPr txBox="1"/>
          <p:nvPr userDrawn="1"/>
        </p:nvSpPr>
        <p:spPr>
          <a:xfrm>
            <a:off x="5419250" y="129651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CCA3BC3-C48C-4868-8E30-0A79DD5354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7405" y="915988"/>
            <a:ext cx="2417762" cy="3506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apositiva imagenes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DD4ED8F-2446-4A7C-AD0E-DB8FE4F202DD}"/>
              </a:ext>
            </a:extLst>
          </p:cNvPr>
          <p:cNvSpPr/>
          <p:nvPr userDrawn="1"/>
        </p:nvSpPr>
        <p:spPr>
          <a:xfrm>
            <a:off x="879477" y="3258729"/>
            <a:ext cx="504055" cy="504057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8FC3E6-B591-499F-92B3-ED2EDDA6B78A}"/>
              </a:ext>
            </a:extLst>
          </p:cNvPr>
          <p:cNvSpPr/>
          <p:nvPr userDrawn="1"/>
        </p:nvSpPr>
        <p:spPr>
          <a:xfrm>
            <a:off x="0" y="-20539"/>
            <a:ext cx="9155147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03D97E-A915-414F-92BF-B7569DCCD825}"/>
              </a:ext>
            </a:extLst>
          </p:cNvPr>
          <p:cNvSpPr/>
          <p:nvPr userDrawn="1"/>
        </p:nvSpPr>
        <p:spPr>
          <a:xfrm>
            <a:off x="0" y="4999484"/>
            <a:ext cx="9155147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8A9DB7-C40D-4497-B6B8-485E2FDEA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6737"/>
            <a:ext cx="894316" cy="43280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9E1B2D4-F767-4D39-B727-BB3F8F96C4A9}"/>
              </a:ext>
            </a:extLst>
          </p:cNvPr>
          <p:cNvSpPr/>
          <p:nvPr userDrawn="1"/>
        </p:nvSpPr>
        <p:spPr>
          <a:xfrm>
            <a:off x="8244408" y="1347614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7092280" y="3687958"/>
            <a:ext cx="136815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9E03A0-2CEF-43E4-93E8-3A427C373BF8}"/>
              </a:ext>
            </a:extLst>
          </p:cNvPr>
          <p:cNvSpPr txBox="1"/>
          <p:nvPr userDrawn="1"/>
        </p:nvSpPr>
        <p:spPr>
          <a:xfrm>
            <a:off x="5419250" y="129651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DCD92D35-2079-405E-A2B3-F4FC21796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0056" y="895616"/>
            <a:ext cx="3564000" cy="2363113"/>
          </a:xfrm>
          <a:blipFill>
            <a:blip r:embed="rId3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942C3A5B-77B9-4967-81F2-8D81FF518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468" y="3992908"/>
            <a:ext cx="3744996" cy="95510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A259BA1B-8234-4F00-B8D4-EBF7C0DE34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3310199"/>
            <a:ext cx="411932" cy="4110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1.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88714798-FBC6-40EF-8153-DAB4CCB004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9907" y="3303279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A67011AF-E043-42F2-B697-A933BC1F5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59907" y="3533994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8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91A1C49-DB8D-4A36-97F4-E10ED910BA37}"/>
              </a:ext>
            </a:extLst>
          </p:cNvPr>
          <p:cNvSpPr/>
          <p:nvPr userDrawn="1"/>
        </p:nvSpPr>
        <p:spPr>
          <a:xfrm>
            <a:off x="4771953" y="3258729"/>
            <a:ext cx="504055" cy="504057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Marcador de posición de imagen 18">
            <a:extLst>
              <a:ext uri="{FF2B5EF4-FFF2-40B4-BE49-F238E27FC236}">
                <a16:creationId xmlns:a16="http://schemas.microsoft.com/office/drawing/2014/main" id="{11EDEC65-B92A-4456-A2D6-8A48F75A38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72532" y="895616"/>
            <a:ext cx="3564000" cy="2363113"/>
          </a:xfrm>
          <a:blipFill>
            <a:blip r:embed="rId4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E5E22586-E4F1-4998-A71D-AC9F80864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99944" y="3992908"/>
            <a:ext cx="3744996" cy="95510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BA1394CB-C6AF-4DC7-B488-F24FEBD17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0032" y="3310199"/>
            <a:ext cx="368451" cy="4110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2.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73FD5206-67C7-498D-9DE3-4F2F5F32BF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52383" y="3303279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B7976954-4A03-4627-869C-BC2B19B959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52383" y="3533994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8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BF46980-FE0A-42B5-852A-29EA44288E1C}"/>
              </a:ext>
            </a:extLst>
          </p:cNvPr>
          <p:cNvSpPr/>
          <p:nvPr userDrawn="1"/>
        </p:nvSpPr>
        <p:spPr>
          <a:xfrm>
            <a:off x="6620" y="411888"/>
            <a:ext cx="207602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apositiva imagenes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DD4ED8F-2446-4A7C-AD0E-DB8FE4F202DD}"/>
              </a:ext>
            </a:extLst>
          </p:cNvPr>
          <p:cNvSpPr/>
          <p:nvPr userDrawn="1"/>
        </p:nvSpPr>
        <p:spPr>
          <a:xfrm>
            <a:off x="5809641" y="599889"/>
            <a:ext cx="504055" cy="504057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8FC3E6-B591-499F-92B3-ED2EDDA6B78A}"/>
              </a:ext>
            </a:extLst>
          </p:cNvPr>
          <p:cNvSpPr/>
          <p:nvPr userDrawn="1"/>
        </p:nvSpPr>
        <p:spPr>
          <a:xfrm>
            <a:off x="0" y="-20539"/>
            <a:ext cx="9155147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03D97E-A915-414F-92BF-B7569DCCD825}"/>
              </a:ext>
            </a:extLst>
          </p:cNvPr>
          <p:cNvSpPr/>
          <p:nvPr userDrawn="1"/>
        </p:nvSpPr>
        <p:spPr>
          <a:xfrm>
            <a:off x="0" y="4999484"/>
            <a:ext cx="9155147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8A9DB7-C40D-4497-B6B8-485E2FDEA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6737"/>
            <a:ext cx="894316" cy="43280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9E1B2D4-F767-4D39-B727-BB3F8F96C4A9}"/>
              </a:ext>
            </a:extLst>
          </p:cNvPr>
          <p:cNvSpPr/>
          <p:nvPr userDrawn="1"/>
        </p:nvSpPr>
        <p:spPr>
          <a:xfrm>
            <a:off x="8244408" y="1347614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7092280" y="3687958"/>
            <a:ext cx="136815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9E03A0-2CEF-43E4-93E8-3A427C373BF8}"/>
              </a:ext>
            </a:extLst>
          </p:cNvPr>
          <p:cNvSpPr txBox="1"/>
          <p:nvPr userDrawn="1"/>
        </p:nvSpPr>
        <p:spPr>
          <a:xfrm>
            <a:off x="5419250" y="129651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DCD92D35-2079-405E-A2B3-F4FC21796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5849" y="597965"/>
            <a:ext cx="1959708" cy="1299386"/>
          </a:xfrm>
          <a:blipFill>
            <a:blip r:embed="rId3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A259BA1B-8234-4F00-B8D4-EBF7C0DE34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1764" y="699542"/>
            <a:ext cx="411932" cy="36290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1.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88714798-FBC6-40EF-8153-DAB4CCB004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0152" y="2652089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A67011AF-E043-42F2-B697-A933BC1F5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0152" y="2882804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8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91A1C49-DB8D-4A36-97F4-E10ED910BA37}"/>
              </a:ext>
            </a:extLst>
          </p:cNvPr>
          <p:cNvSpPr/>
          <p:nvPr userDrawn="1"/>
        </p:nvSpPr>
        <p:spPr>
          <a:xfrm>
            <a:off x="5816898" y="1902247"/>
            <a:ext cx="504055" cy="504057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Marcador de posición de imagen 18">
            <a:extLst>
              <a:ext uri="{FF2B5EF4-FFF2-40B4-BE49-F238E27FC236}">
                <a16:creationId xmlns:a16="http://schemas.microsoft.com/office/drawing/2014/main" id="{11EDEC65-B92A-4456-A2D6-8A48F75A38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6428" y="1923086"/>
            <a:ext cx="1959708" cy="1299386"/>
          </a:xfrm>
          <a:blipFill>
            <a:blip r:embed="rId4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BA1394CB-C6AF-4DC7-B488-F24FEBD17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4977" y="1997954"/>
            <a:ext cx="368451" cy="36684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2.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73FD5206-67C7-498D-9DE3-4F2F5F32BF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40152" y="1306545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B7976954-4A03-4627-869C-BC2B19B959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40152" y="1537260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8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BF46980-FE0A-42B5-852A-29EA44288E1C}"/>
              </a:ext>
            </a:extLst>
          </p:cNvPr>
          <p:cNvSpPr/>
          <p:nvPr userDrawn="1"/>
        </p:nvSpPr>
        <p:spPr>
          <a:xfrm>
            <a:off x="6620" y="411888"/>
            <a:ext cx="207602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D17FC49A-F51B-4F90-A590-979991C7A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832" y="2660862"/>
            <a:ext cx="2958396" cy="101116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392EF46C-D52F-40E8-B12B-38E3210BAEC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9508" y="1599642"/>
            <a:ext cx="2958396" cy="9721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F26AC3A-4B14-4317-9DCF-21B4CA9F3E6A}"/>
              </a:ext>
            </a:extLst>
          </p:cNvPr>
          <p:cNvSpPr/>
          <p:nvPr userDrawn="1"/>
        </p:nvSpPr>
        <p:spPr>
          <a:xfrm>
            <a:off x="827584" y="3883360"/>
            <a:ext cx="216024" cy="216024"/>
          </a:xfrm>
          <a:prstGeom prst="ellipse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id="{65E1DEA8-327A-4870-93CA-96F41FA04D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40152" y="3996674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A62C78D4-C287-4FC2-B61F-1834EBCA40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40152" y="4227389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8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4D698A-A5EC-47B4-9069-C8DE5B2E9A2C}"/>
              </a:ext>
            </a:extLst>
          </p:cNvPr>
          <p:cNvSpPr/>
          <p:nvPr userDrawn="1"/>
        </p:nvSpPr>
        <p:spPr>
          <a:xfrm>
            <a:off x="5816898" y="3246832"/>
            <a:ext cx="504055" cy="504057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Marcador de posición de imagen 18">
            <a:extLst>
              <a:ext uri="{FF2B5EF4-FFF2-40B4-BE49-F238E27FC236}">
                <a16:creationId xmlns:a16="http://schemas.microsoft.com/office/drawing/2014/main" id="{0CD11010-64AB-4148-A0DD-06038EE8E5C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36428" y="3267671"/>
            <a:ext cx="1959708" cy="1299386"/>
          </a:xfrm>
          <a:blipFill>
            <a:blip r:embed="rId4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7786F013-634D-4956-AD31-622DCEF62AB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04977" y="3342539"/>
            <a:ext cx="368451" cy="36684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04835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DD4ED8F-2446-4A7C-AD0E-DB8FE4F202DD}"/>
              </a:ext>
            </a:extLst>
          </p:cNvPr>
          <p:cNvSpPr/>
          <p:nvPr userDrawn="1"/>
        </p:nvSpPr>
        <p:spPr>
          <a:xfrm>
            <a:off x="1" y="-20538"/>
            <a:ext cx="9155146" cy="5164038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4E0D846-517F-4AE2-8E77-7153EC9D7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267" y="4535117"/>
            <a:ext cx="894316" cy="39298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F3D4C916-FDCC-444B-950D-55D6C1F8A4D3}"/>
              </a:ext>
            </a:extLst>
          </p:cNvPr>
          <p:cNvSpPr/>
          <p:nvPr userDrawn="1"/>
        </p:nvSpPr>
        <p:spPr>
          <a:xfrm>
            <a:off x="8946234" y="4636359"/>
            <a:ext cx="207602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8FC3E6-B591-499F-92B3-ED2EDDA6B78A}"/>
              </a:ext>
            </a:extLst>
          </p:cNvPr>
          <p:cNvSpPr/>
          <p:nvPr userDrawn="1"/>
        </p:nvSpPr>
        <p:spPr>
          <a:xfrm>
            <a:off x="0" y="-20539"/>
            <a:ext cx="9155147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03D97E-A915-414F-92BF-B7569DCCD825}"/>
              </a:ext>
            </a:extLst>
          </p:cNvPr>
          <p:cNvSpPr/>
          <p:nvPr userDrawn="1"/>
        </p:nvSpPr>
        <p:spPr>
          <a:xfrm>
            <a:off x="0" y="4999484"/>
            <a:ext cx="9155147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2" y="1632408"/>
            <a:ext cx="5400601" cy="17487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9E1B2D4-F767-4D39-B727-BB3F8F96C4A9}"/>
              </a:ext>
            </a:extLst>
          </p:cNvPr>
          <p:cNvSpPr/>
          <p:nvPr userDrawn="1"/>
        </p:nvSpPr>
        <p:spPr>
          <a:xfrm>
            <a:off x="1619671" y="1159050"/>
            <a:ext cx="216024" cy="216024"/>
          </a:xfrm>
          <a:prstGeom prst="ellipse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1979712" y="4083918"/>
            <a:ext cx="1368152" cy="0"/>
          </a:xfrm>
          <a:prstGeom prst="line">
            <a:avLst/>
          </a:prstGeom>
          <a:ln w="28575">
            <a:solidFill>
              <a:srgbClr val="004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7D20062C-3CAD-40EE-88FE-F0672C5DE4E2}"/>
              </a:ext>
            </a:extLst>
          </p:cNvPr>
          <p:cNvSpPr txBox="1"/>
          <p:nvPr userDrawn="1"/>
        </p:nvSpPr>
        <p:spPr>
          <a:xfrm>
            <a:off x="1907703" y="1113173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rgbClr val="00499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200" dirty="0">
              <a:solidFill>
                <a:srgbClr val="00499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87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DD4ED8F-2446-4A7C-AD0E-DB8FE4F202DD}"/>
              </a:ext>
            </a:extLst>
          </p:cNvPr>
          <p:cNvSpPr/>
          <p:nvPr userDrawn="1"/>
        </p:nvSpPr>
        <p:spPr>
          <a:xfrm>
            <a:off x="4860032" y="-20538"/>
            <a:ext cx="4295115" cy="5164038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8FC3E6-B591-499F-92B3-ED2EDDA6B78A}"/>
              </a:ext>
            </a:extLst>
          </p:cNvPr>
          <p:cNvSpPr/>
          <p:nvPr userDrawn="1"/>
        </p:nvSpPr>
        <p:spPr>
          <a:xfrm>
            <a:off x="0" y="-20539"/>
            <a:ext cx="9155147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03D97E-A915-414F-92BF-B7569DCCD825}"/>
              </a:ext>
            </a:extLst>
          </p:cNvPr>
          <p:cNvSpPr/>
          <p:nvPr userDrawn="1"/>
        </p:nvSpPr>
        <p:spPr>
          <a:xfrm>
            <a:off x="0" y="4999484"/>
            <a:ext cx="9155147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5148064" y="1815753"/>
            <a:ext cx="3384373" cy="174878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800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8A9DB7-C40D-4497-B6B8-485E2FDEA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6737"/>
            <a:ext cx="894316" cy="43280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9E1B2D4-F767-4D39-B727-BB3F8F96C4A9}"/>
              </a:ext>
            </a:extLst>
          </p:cNvPr>
          <p:cNvSpPr/>
          <p:nvPr userDrawn="1"/>
        </p:nvSpPr>
        <p:spPr>
          <a:xfrm>
            <a:off x="8244408" y="1347614"/>
            <a:ext cx="216024" cy="216024"/>
          </a:xfrm>
          <a:prstGeom prst="ellipse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7092280" y="3687958"/>
            <a:ext cx="1368152" cy="0"/>
          </a:xfrm>
          <a:prstGeom prst="line">
            <a:avLst/>
          </a:prstGeom>
          <a:ln w="57150">
            <a:solidFill>
              <a:srgbClr val="004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9E03A0-2CEF-43E4-93E8-3A427C373BF8}"/>
              </a:ext>
            </a:extLst>
          </p:cNvPr>
          <p:cNvSpPr txBox="1"/>
          <p:nvPr userDrawn="1"/>
        </p:nvSpPr>
        <p:spPr>
          <a:xfrm>
            <a:off x="5419250" y="129651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solidFill>
                  <a:srgbClr val="00499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200" dirty="0">
              <a:solidFill>
                <a:srgbClr val="00499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35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apositiva imagenes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DD4ED8F-2446-4A7C-AD0E-DB8FE4F202DD}"/>
              </a:ext>
            </a:extLst>
          </p:cNvPr>
          <p:cNvSpPr/>
          <p:nvPr userDrawn="1"/>
        </p:nvSpPr>
        <p:spPr>
          <a:xfrm>
            <a:off x="879477" y="3258729"/>
            <a:ext cx="504055" cy="504057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8FC3E6-B591-499F-92B3-ED2EDDA6B78A}"/>
              </a:ext>
            </a:extLst>
          </p:cNvPr>
          <p:cNvSpPr/>
          <p:nvPr userDrawn="1"/>
        </p:nvSpPr>
        <p:spPr>
          <a:xfrm>
            <a:off x="0" y="-20539"/>
            <a:ext cx="9155147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03D97E-A915-414F-92BF-B7569DCCD825}"/>
              </a:ext>
            </a:extLst>
          </p:cNvPr>
          <p:cNvSpPr/>
          <p:nvPr userDrawn="1"/>
        </p:nvSpPr>
        <p:spPr>
          <a:xfrm>
            <a:off x="0" y="4999484"/>
            <a:ext cx="9155147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8A9DB7-C40D-4497-B6B8-485E2FDEA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6737"/>
            <a:ext cx="894316" cy="43280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9E1B2D4-F767-4D39-B727-BB3F8F96C4A9}"/>
              </a:ext>
            </a:extLst>
          </p:cNvPr>
          <p:cNvSpPr/>
          <p:nvPr userDrawn="1"/>
        </p:nvSpPr>
        <p:spPr>
          <a:xfrm>
            <a:off x="8244408" y="1347614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7092280" y="3687958"/>
            <a:ext cx="136815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9E03A0-2CEF-43E4-93E8-3A427C373BF8}"/>
              </a:ext>
            </a:extLst>
          </p:cNvPr>
          <p:cNvSpPr txBox="1"/>
          <p:nvPr userDrawn="1"/>
        </p:nvSpPr>
        <p:spPr>
          <a:xfrm>
            <a:off x="5419250" y="129651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DCD92D35-2079-405E-A2B3-F4FC21796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0056" y="895616"/>
            <a:ext cx="3564000" cy="2363113"/>
          </a:xfrm>
          <a:blipFill>
            <a:blip r:embed="rId3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942C3A5B-77B9-4967-81F2-8D81FF518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468" y="3992908"/>
            <a:ext cx="3744996" cy="95510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A259BA1B-8234-4F00-B8D4-EBF7C0DE34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3310199"/>
            <a:ext cx="411932" cy="4110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1.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88714798-FBC6-40EF-8153-DAB4CCB004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9907" y="3303279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rgbClr val="00499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A67011AF-E043-42F2-B697-A933BC1F5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59907" y="3533994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8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91A1C49-DB8D-4A36-97F4-E10ED910BA37}"/>
              </a:ext>
            </a:extLst>
          </p:cNvPr>
          <p:cNvSpPr/>
          <p:nvPr userDrawn="1"/>
        </p:nvSpPr>
        <p:spPr>
          <a:xfrm>
            <a:off x="4771953" y="3258729"/>
            <a:ext cx="504055" cy="504057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Marcador de posición de imagen 18">
            <a:extLst>
              <a:ext uri="{FF2B5EF4-FFF2-40B4-BE49-F238E27FC236}">
                <a16:creationId xmlns:a16="http://schemas.microsoft.com/office/drawing/2014/main" id="{11EDEC65-B92A-4456-A2D6-8A48F75A38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72532" y="895616"/>
            <a:ext cx="3564000" cy="2363113"/>
          </a:xfrm>
          <a:blipFill>
            <a:blip r:embed="rId4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E5E22586-E4F1-4998-A71D-AC9F80864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99944" y="3992908"/>
            <a:ext cx="3744996" cy="95510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BA1394CB-C6AF-4DC7-B488-F24FEBD17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0032" y="3310199"/>
            <a:ext cx="368451" cy="4110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2.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73FD5206-67C7-498D-9DE3-4F2F5F32BF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52383" y="3303279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900" b="1">
                <a:solidFill>
                  <a:srgbClr val="00499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B7976954-4A03-4627-869C-BC2B19B959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52383" y="3533994"/>
            <a:ext cx="2984149" cy="2422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8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BF46980-FE0A-42B5-852A-29EA44288E1C}"/>
              </a:ext>
            </a:extLst>
          </p:cNvPr>
          <p:cNvSpPr/>
          <p:nvPr userDrawn="1"/>
        </p:nvSpPr>
        <p:spPr>
          <a:xfrm>
            <a:off x="6620" y="411888"/>
            <a:ext cx="207602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3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6352"/>
            <a:ext cx="1636711" cy="7920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2" y="423834"/>
            <a:ext cx="1625083" cy="375178"/>
          </a:xfrm>
          <a:prstGeom prst="rect">
            <a:avLst/>
          </a:prstGeom>
        </p:spPr>
      </p:pic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CA1EA40-1324-48C0-8F64-590FF1B78A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3150"/>
            <a:ext cx="1655986" cy="6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1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6352"/>
            <a:ext cx="1636711" cy="7920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2" y="423834"/>
            <a:ext cx="1625083" cy="375178"/>
          </a:xfrm>
          <a:prstGeom prst="rect">
            <a:avLst/>
          </a:prstGeom>
        </p:spPr>
      </p:pic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CA1EA40-1324-48C0-8F64-590FF1B78A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3150"/>
            <a:ext cx="1655986" cy="6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2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6352"/>
            <a:ext cx="1636711" cy="7920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2" y="423834"/>
            <a:ext cx="1625083" cy="375178"/>
          </a:xfrm>
          <a:prstGeom prst="rect">
            <a:avLst/>
          </a:prstGeom>
        </p:spPr>
      </p:pic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CA1EA40-1324-48C0-8F64-590FF1B78A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3150"/>
            <a:ext cx="1655986" cy="6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8AB969-B009-48AD-9D53-12CECA7B8B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467361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4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apositiva de título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8AB969-B009-48AD-9D53-12CECA7B8B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467361" cy="914402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4114523-C969-4F76-A5E9-6BC8AAF2E0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11910"/>
            <a:ext cx="3267463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3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iapositiva de título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8AB969-B009-48AD-9D53-12CECA7B8B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467361" cy="914402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4114523-C969-4F76-A5E9-6BC8AAF2E0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11910"/>
            <a:ext cx="3267463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iapositiva de título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8AB969-B009-48AD-9D53-12CECA7B8B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467361" cy="914402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4114523-C969-4F76-A5E9-6BC8AAF2E0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11910"/>
            <a:ext cx="3267463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4E0D846-517F-4AE2-8E77-7153EC9D7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3"/>
            <a:ext cx="894316" cy="4328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F3D4C916-FDCC-444B-950D-55D6C1F8A4D3}"/>
              </a:ext>
            </a:extLst>
          </p:cNvPr>
          <p:cNvSpPr/>
          <p:nvPr userDrawn="1"/>
        </p:nvSpPr>
        <p:spPr>
          <a:xfrm>
            <a:off x="6620" y="411888"/>
            <a:ext cx="207602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8FC3E6-B591-499F-92B3-ED2EDDA6B78A}"/>
              </a:ext>
            </a:extLst>
          </p:cNvPr>
          <p:cNvSpPr/>
          <p:nvPr userDrawn="1"/>
        </p:nvSpPr>
        <p:spPr>
          <a:xfrm>
            <a:off x="0" y="-20539"/>
            <a:ext cx="9155147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03D97E-A915-414F-92BF-B7569DCCD825}"/>
              </a:ext>
            </a:extLst>
          </p:cNvPr>
          <p:cNvSpPr/>
          <p:nvPr userDrawn="1"/>
        </p:nvSpPr>
        <p:spPr>
          <a:xfrm>
            <a:off x="0" y="4999484"/>
            <a:ext cx="9155147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923928" y="2244220"/>
            <a:ext cx="3888432" cy="174878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3200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342900" indent="0" algn="ctr">
              <a:buNone/>
              <a:defRPr sz="9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6858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0287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371600" indent="0" algn="ctr">
              <a:buNone/>
              <a:defRPr sz="135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4283968" y="4083918"/>
            <a:ext cx="3456384" cy="0"/>
          </a:xfrm>
          <a:prstGeom prst="line">
            <a:avLst/>
          </a:prstGeom>
          <a:ln w="57150">
            <a:solidFill>
              <a:srgbClr val="004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65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F03BA11-C58A-4F90-90B5-7BA9F53D58F6}"/>
              </a:ext>
            </a:extLst>
          </p:cNvPr>
          <p:cNvSpPr/>
          <p:nvPr userDrawn="1"/>
        </p:nvSpPr>
        <p:spPr>
          <a:xfrm>
            <a:off x="0" y="-20539"/>
            <a:ext cx="9155147" cy="144016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4B521A-B169-411B-8699-1B5C9158276C}"/>
              </a:ext>
            </a:extLst>
          </p:cNvPr>
          <p:cNvSpPr/>
          <p:nvPr userDrawn="1"/>
        </p:nvSpPr>
        <p:spPr>
          <a:xfrm>
            <a:off x="0" y="4999484"/>
            <a:ext cx="9155147" cy="144016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360" y="4353171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219C551-36D4-489A-A307-F39EBCC3073D}"/>
              </a:ext>
            </a:extLst>
          </p:cNvPr>
          <p:cNvSpPr/>
          <p:nvPr userDrawn="1"/>
        </p:nvSpPr>
        <p:spPr>
          <a:xfrm>
            <a:off x="8596939" y="4722911"/>
            <a:ext cx="530973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5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74" r:id="rId9"/>
    <p:sldLayoutId id="2147483678" r:id="rId10"/>
    <p:sldLayoutId id="2147483679" r:id="rId11"/>
    <p:sldLayoutId id="2147483677" r:id="rId12"/>
    <p:sldLayoutId id="2147483676" r:id="rId13"/>
    <p:sldLayoutId id="2147483682" r:id="rId14"/>
    <p:sldLayoutId id="2147483684" r:id="rId15"/>
    <p:sldLayoutId id="2147483680" r:id="rId16"/>
    <p:sldLayoutId id="2147483681" r:id="rId17"/>
    <p:sldLayoutId id="2147483683" r:id="rId18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D94CCF-9423-40E8-87D0-9E20D1DF034D}"/>
              </a:ext>
            </a:extLst>
          </p:cNvPr>
          <p:cNvSpPr txBox="1"/>
          <p:nvPr/>
        </p:nvSpPr>
        <p:spPr>
          <a:xfrm>
            <a:off x="251520" y="915566"/>
            <a:ext cx="8208912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s-P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BIENVENIDOS ESTIMADOS PARTICIPANTES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nombre del </a:t>
            </a:r>
            <a:r>
              <a:rPr lang="es-P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Regional de Formación (CRF_SENAMHI) </a:t>
            </a:r>
            <a:r>
              <a:rPr lang="es-P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damos la bienvenida al curso-taller virtual básico </a:t>
            </a:r>
            <a:r>
              <a:rPr lang="es-P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“Clima y Salud”,</a:t>
            </a:r>
            <a:r>
              <a:rPr lang="es-P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organizado por el Servicio Nacional de Meteorología e Hidrología del Perú (SENAMHI) y el 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Nacional de Epidemiología, Prevención y Control de Enfermedades - CDC Perú.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Estamos seguros de que ustedes nos acompañarán y participarán arduamente en el equipo “Clima y Salud” que se ha organizado en el aula virtual. Esperamos que este proceso de enseñanza-aprendizaje sea aprovechado por todos ustedes y refleje en su centro de labor.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Asimismo, expresamos nuestro reconocimiento por el esfuerzo y dedicación al equipo del CDC Perú por conducir el presente curso-taller virtual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P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Atentamente,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P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CRF_SENAMHI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2278209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2070</TotalTime>
  <Words>133</Words>
  <Application>Microsoft Office PowerPoint</Application>
  <PresentationFormat>Presentación en pantalla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adineue PRO Black</vt:lpstr>
      <vt:lpstr>Calibri</vt:lpstr>
      <vt:lpstr>Franklin Gothic Book</vt:lpstr>
      <vt:lpstr>Myriad Pro</vt:lpstr>
      <vt:lpstr>Verdana</vt:lpstr>
      <vt:lpstr>Crop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Dgm</dc:creator>
  <cp:lastModifiedBy>Godilia Teresa Garcia Vilca</cp:lastModifiedBy>
  <cp:revision>168</cp:revision>
  <dcterms:created xsi:type="dcterms:W3CDTF">2019-09-27T11:18:44Z</dcterms:created>
  <dcterms:modified xsi:type="dcterms:W3CDTF">2021-07-13T14:06:59Z</dcterms:modified>
</cp:coreProperties>
</file>