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3"/>
  </p:notesMasterIdLst>
  <p:sldIdLst>
    <p:sldId id="377" r:id="rId2"/>
  </p:sldIdLst>
  <p:sldSz cx="10799763" cy="575945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14" userDrawn="1">
          <p15:clr>
            <a:srgbClr val="A4A3A4"/>
          </p15:clr>
        </p15:guide>
        <p15:guide id="2" pos="34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9B53"/>
    <a:srgbClr val="FF6699"/>
    <a:srgbClr val="000000"/>
    <a:srgbClr val="FFABAB"/>
    <a:srgbClr val="F9C000"/>
    <a:srgbClr val="00499A"/>
    <a:srgbClr val="F6F4E6"/>
    <a:srgbClr val="09486B"/>
    <a:srgbClr val="2D0371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14" autoAdjust="0"/>
    <p:restoredTop sz="91041" autoAdjust="0"/>
  </p:normalViewPr>
  <p:slideViewPr>
    <p:cSldViewPr>
      <p:cViewPr>
        <p:scale>
          <a:sx n="80" d="100"/>
          <a:sy n="80" d="100"/>
        </p:scale>
        <p:origin x="-624" y="-24"/>
      </p:cViewPr>
      <p:guideLst>
        <p:guide orient="horz" pos="1814"/>
        <p:guide pos="3402"/>
      </p:guideLst>
    </p:cSldViewPr>
  </p:slideViewPr>
  <p:outlineViewPr>
    <p:cViewPr>
      <p:scale>
        <a:sx n="33" d="100"/>
        <a:sy n="33" d="100"/>
      </p:scale>
      <p:origin x="48" y="11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4D9FB-B4C7-421F-9076-F4F88374BD2D}" type="datetimeFigureOut">
              <a:rPr lang="es-PE" smtClean="0"/>
              <a:t>17/07/2022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1143000"/>
            <a:ext cx="5788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DAADD-EF24-45CA-82ED-06F3E397635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444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6435" y="1501970"/>
            <a:ext cx="7406438" cy="1762121"/>
          </a:xfrm>
        </p:spPr>
        <p:txBody>
          <a:bodyPr anchor="b">
            <a:noAutofit/>
          </a:bodyPr>
          <a:lstStyle>
            <a:lvl1pPr algn="ctr">
              <a:defRPr sz="6047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3881" y="3322542"/>
            <a:ext cx="6051546" cy="912238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932"/>
            </a:lvl1pPr>
            <a:lvl2pPr marL="383957" indent="0" algn="ctr">
              <a:buNone/>
              <a:defRPr sz="1680"/>
            </a:lvl2pPr>
            <a:lvl3pPr marL="767913" indent="0" algn="ctr">
              <a:buNone/>
              <a:defRPr sz="1512"/>
            </a:lvl3pPr>
            <a:lvl4pPr marL="1151870" indent="0" algn="ctr">
              <a:buNone/>
              <a:defRPr sz="1344"/>
            </a:lvl4pPr>
            <a:lvl5pPr marL="1535826" indent="0" algn="ctr">
              <a:buNone/>
              <a:defRPr sz="1344"/>
            </a:lvl5pPr>
            <a:lvl6pPr marL="1919783" indent="0" algn="ctr">
              <a:buNone/>
              <a:defRPr sz="1344"/>
            </a:lvl6pPr>
            <a:lvl7pPr marL="2303739" indent="0" algn="ctr">
              <a:buNone/>
              <a:defRPr sz="1344"/>
            </a:lvl7pPr>
            <a:lvl8pPr marL="2687696" indent="0" algn="ctr">
              <a:buNone/>
              <a:defRPr sz="1344"/>
            </a:lvl8pPr>
            <a:lvl9pPr marL="3071652" indent="0" algn="ctr">
              <a:buNone/>
              <a:defRPr sz="134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887" y="5419649"/>
            <a:ext cx="1424329" cy="3398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8974" y="5419649"/>
            <a:ext cx="6221359" cy="339801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08091" y="5419649"/>
            <a:ext cx="1414007" cy="3398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334F9C3-FEB2-4C72-A47B-17E12B15BEE3}" type="slidenum">
              <a:rPr lang="es-PE" smtClean="0"/>
              <a:t>‹Nº›</a:t>
            </a:fld>
            <a:endParaRPr lang="es-PE"/>
          </a:p>
        </p:txBody>
      </p:sp>
      <p:grpSp>
        <p:nvGrpSpPr>
          <p:cNvPr id="7" name="Group 6"/>
          <p:cNvGrpSpPr/>
          <p:nvPr/>
        </p:nvGrpSpPr>
        <p:grpSpPr>
          <a:xfrm>
            <a:off x="666888" y="625216"/>
            <a:ext cx="9455211" cy="4492733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87314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4974" y="1927816"/>
            <a:ext cx="8504813" cy="299971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F9C3-FEB2-4C72-A47B-17E12B15BEE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4764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0704" y="524175"/>
            <a:ext cx="1386967" cy="440335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4974" y="524175"/>
            <a:ext cx="7245586" cy="440335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F9C3-FEB2-4C72-A47B-17E12B15BEE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83749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94C8866-808C-48F6-A01E-4A34A898DC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238" y="5055921"/>
            <a:ext cx="1056256" cy="484635"/>
          </a:xfrm>
          <a:prstGeom prst="rect">
            <a:avLst/>
          </a:prstGeom>
        </p:spPr>
      </p:pic>
      <p:sp>
        <p:nvSpPr>
          <p:cNvPr id="3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898976" y="2992668"/>
            <a:ext cx="3395296" cy="101589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381" b="0">
                <a:solidFill>
                  <a:srgbClr val="00499A"/>
                </a:solidFill>
                <a:latin typeface="Verdana Pro" panose="020B0604020202020204" pitchFamily="34" charset="0"/>
              </a:defRPr>
            </a:lvl1pPr>
            <a:lvl2pPr marL="453518" indent="0" algn="ctr">
              <a:buNone/>
              <a:defRPr sz="119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07036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60555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14073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4549412" y="622052"/>
            <a:ext cx="5357954" cy="4273454"/>
          </a:xfrm>
        </p:spPr>
        <p:txBody>
          <a:bodyPr>
            <a:noAutofit/>
          </a:bodyPr>
          <a:lstStyle>
            <a:lvl1pPr marL="0" indent="0" algn="just">
              <a:spcBef>
                <a:spcPts val="0"/>
              </a:spcBef>
              <a:buNone/>
              <a:defRPr sz="1389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3518" indent="0" algn="ctr">
              <a:buNone/>
              <a:defRPr sz="119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07036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60555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14073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7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885226" y="964734"/>
            <a:ext cx="3494092" cy="1914991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703" b="1">
                <a:solidFill>
                  <a:srgbClr val="00499A"/>
                </a:solidFill>
                <a:latin typeface="adineue PRO Black" panose="020B0A03040702080504" pitchFamily="34" charset="0"/>
              </a:defRPr>
            </a:lvl1pPr>
            <a:lvl2pPr marL="453518" indent="0" algn="ctr">
              <a:buNone/>
              <a:defRPr sz="119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07036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60555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14073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9E7FE5E-85F7-48C7-B38F-84488B92C62A}"/>
              </a:ext>
            </a:extLst>
          </p:cNvPr>
          <p:cNvSpPr/>
          <p:nvPr userDrawn="1"/>
        </p:nvSpPr>
        <p:spPr>
          <a:xfrm>
            <a:off x="1" y="-22998"/>
            <a:ext cx="10812928" cy="161262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381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AD823D3B-8077-4828-BD58-43CF74BF2E2D}"/>
              </a:ext>
            </a:extLst>
          </p:cNvPr>
          <p:cNvSpPr/>
          <p:nvPr userDrawn="1"/>
        </p:nvSpPr>
        <p:spPr>
          <a:xfrm>
            <a:off x="1" y="5598188"/>
            <a:ext cx="10812928" cy="161262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381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0816A77A-9CB9-4534-A52B-B832406AE367}"/>
              </a:ext>
            </a:extLst>
          </p:cNvPr>
          <p:cNvSpPr/>
          <p:nvPr userDrawn="1"/>
        </p:nvSpPr>
        <p:spPr>
          <a:xfrm>
            <a:off x="10554569" y="5217605"/>
            <a:ext cx="245194" cy="161262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1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EE43701B-7E25-4FBB-B6C5-A53B948E52BB}"/>
              </a:ext>
            </a:extLst>
          </p:cNvPr>
          <p:cNvSpPr/>
          <p:nvPr userDrawn="1"/>
        </p:nvSpPr>
        <p:spPr>
          <a:xfrm>
            <a:off x="977441" y="4348404"/>
            <a:ext cx="255141" cy="241894"/>
          </a:xfrm>
          <a:prstGeom prst="ellipse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1"/>
          </a:p>
        </p:txBody>
      </p:sp>
    </p:spTree>
    <p:extLst>
      <p:ext uri="{BB962C8B-B14F-4D97-AF65-F5344CB8AC3E}">
        <p14:creationId xmlns:p14="http://schemas.microsoft.com/office/powerpoint/2010/main" val="1388711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&#10;&#10;Descripción generada automáticamente con confianza baja">
            <a:extLst>
              <a:ext uri="{FF2B5EF4-FFF2-40B4-BE49-F238E27FC236}">
                <a16:creationId xmlns:a16="http://schemas.microsoft.com/office/drawing/2014/main" xmlns="" id="{7A036C6E-23F7-4993-89C4-D308B799A3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338" y="420474"/>
            <a:ext cx="1964773" cy="75927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D4CB271-4A43-4489-A91B-7080404B69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67" y="380158"/>
            <a:ext cx="1933081" cy="88694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EDC7A75-3AE7-4DBA-9151-0F0628803B5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7" y="612487"/>
            <a:ext cx="1919347" cy="42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0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&#10;&#10;Descripción generada automáticamente con confianza baja">
            <a:extLst>
              <a:ext uri="{FF2B5EF4-FFF2-40B4-BE49-F238E27FC236}">
                <a16:creationId xmlns:a16="http://schemas.microsoft.com/office/drawing/2014/main" xmlns="" id="{A00BAE9F-3762-4E4B-B151-341A910B7E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338" y="420474"/>
            <a:ext cx="1964773" cy="75927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70CFFDA-9E28-4EF5-8749-60F23DEFDB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67" y="380158"/>
            <a:ext cx="1933081" cy="88694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944B94B-272A-42D5-B61B-1D871E4752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7" y="612487"/>
            <a:ext cx="1919347" cy="42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17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&#10;&#10;Descripción generada automáticamente con confianza baja">
            <a:extLst>
              <a:ext uri="{FF2B5EF4-FFF2-40B4-BE49-F238E27FC236}">
                <a16:creationId xmlns:a16="http://schemas.microsoft.com/office/drawing/2014/main" xmlns="" id="{FB186639-DDA7-49BD-9289-AB0252EEC7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338" y="420474"/>
            <a:ext cx="1964773" cy="75927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14D1A92-7095-4A39-82A5-FE6287960D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67" y="380158"/>
            <a:ext cx="1933081" cy="88694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B07833D-865D-4C41-BBA2-9697A285F3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7" y="612487"/>
            <a:ext cx="1919347" cy="42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25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&#10;&#10;Descripción generada automáticamente con confianza baja">
            <a:extLst>
              <a:ext uri="{FF2B5EF4-FFF2-40B4-BE49-F238E27FC236}">
                <a16:creationId xmlns:a16="http://schemas.microsoft.com/office/drawing/2014/main" xmlns="" id="{4B9721D7-3110-4DCA-8CF3-F5333DE18E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338" y="420474"/>
            <a:ext cx="1964773" cy="75927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C1F653C-B694-455B-8023-D95746DA39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67" y="380158"/>
            <a:ext cx="1933081" cy="88694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657F06E-28A4-48CF-B080-B881B1E0672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7" y="612487"/>
            <a:ext cx="1919347" cy="42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91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&#10;&#10;Descripción generada automáticamente con confianza baja">
            <a:extLst>
              <a:ext uri="{FF2B5EF4-FFF2-40B4-BE49-F238E27FC236}">
                <a16:creationId xmlns:a16="http://schemas.microsoft.com/office/drawing/2014/main" xmlns="" id="{9F14DC52-E5DC-4CA8-993B-C57ACC4508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338" y="420474"/>
            <a:ext cx="1964773" cy="75927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08B0E114-C79A-44FE-A21E-7EA53CDDD6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67" y="380158"/>
            <a:ext cx="1933081" cy="88694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797B1A0D-923E-4D8B-A0F1-6CC8DF9D85B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7" y="612487"/>
            <a:ext cx="1919347" cy="42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58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&#10;&#10;Descripción generada automáticamente con confianza baja">
            <a:extLst>
              <a:ext uri="{FF2B5EF4-FFF2-40B4-BE49-F238E27FC236}">
                <a16:creationId xmlns:a16="http://schemas.microsoft.com/office/drawing/2014/main" xmlns="" id="{9F14DC52-E5DC-4CA8-993B-C57ACC4508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338" y="420474"/>
            <a:ext cx="1964773" cy="75927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08B0E114-C79A-44FE-A21E-7EA53CDDD6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67" y="380158"/>
            <a:ext cx="1933081" cy="88694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797B1A0D-923E-4D8B-A0F1-6CC8DF9D85B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7" y="612487"/>
            <a:ext cx="1919347" cy="42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58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Diapositiva de título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&#10;&#10;Descripción generada automáticamente con confianza baja">
            <a:extLst>
              <a:ext uri="{FF2B5EF4-FFF2-40B4-BE49-F238E27FC236}">
                <a16:creationId xmlns:a16="http://schemas.microsoft.com/office/drawing/2014/main" xmlns="" id="{7890B87C-C7CA-4EEA-88BB-12E5F1868C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835" y="420474"/>
            <a:ext cx="1964773" cy="7592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5C8EE7CF-8F3A-4D0F-B4B1-1F00B64D7C7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67" y="380158"/>
            <a:ext cx="1933081" cy="88694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DF3AF4-4A27-4406-AD2D-22538C47060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7" y="612487"/>
            <a:ext cx="1919347" cy="42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3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F9C3-FEB2-4C72-A47B-17E12B15BEE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1415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Diapositiva de título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exto&#10;&#10;Descripción generada automáticamente con confianza baja">
            <a:extLst>
              <a:ext uri="{FF2B5EF4-FFF2-40B4-BE49-F238E27FC236}">
                <a16:creationId xmlns:a16="http://schemas.microsoft.com/office/drawing/2014/main" xmlns="" id="{6C2B425E-3E2F-4BBC-B56B-3B71F1387B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835" y="420474"/>
            <a:ext cx="1964773" cy="7592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ADD4716-65C3-429A-8BEF-167003BA6D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67" y="380158"/>
            <a:ext cx="1933081" cy="88694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66956EEE-B44E-4832-80FA-EC55285B33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7" y="612487"/>
            <a:ext cx="1919347" cy="42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6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Diapositiva de título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exto&#10;&#10;Descripción generada automáticamente con confianza baja">
            <a:extLst>
              <a:ext uri="{FF2B5EF4-FFF2-40B4-BE49-F238E27FC236}">
                <a16:creationId xmlns:a16="http://schemas.microsoft.com/office/drawing/2014/main" xmlns="" id="{376E781E-D603-493C-A97B-BC0EA21102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835" y="420474"/>
            <a:ext cx="1964773" cy="7592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3303062-A9B0-4217-9140-915FB3CB5F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67" y="380158"/>
            <a:ext cx="1933081" cy="88694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68D74E38-60BB-4C3C-9C0E-EAE3D642D9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7" y="612487"/>
            <a:ext cx="1919347" cy="42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82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a de título"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F4E0D846-517F-4AE2-8E77-7153EC9D75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1" y="299528"/>
            <a:ext cx="1056256" cy="48463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F3D4C916-FDCC-444B-950D-55D6C1F8A4D3}"/>
              </a:ext>
            </a:extLst>
          </p:cNvPr>
          <p:cNvSpPr/>
          <p:nvPr userDrawn="1"/>
        </p:nvSpPr>
        <p:spPr>
          <a:xfrm>
            <a:off x="7819" y="461213"/>
            <a:ext cx="245194" cy="161262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1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C8FC3E6-B591-499F-92B3-ED2EDDA6B78A}"/>
              </a:ext>
            </a:extLst>
          </p:cNvPr>
          <p:cNvSpPr/>
          <p:nvPr userDrawn="1"/>
        </p:nvSpPr>
        <p:spPr>
          <a:xfrm>
            <a:off x="1" y="-22998"/>
            <a:ext cx="10812928" cy="161262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381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5603D97E-A915-414F-92BF-B7569DCCD825}"/>
              </a:ext>
            </a:extLst>
          </p:cNvPr>
          <p:cNvSpPr/>
          <p:nvPr userDrawn="1"/>
        </p:nvSpPr>
        <p:spPr>
          <a:xfrm>
            <a:off x="1" y="5598188"/>
            <a:ext cx="10812928" cy="161262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381"/>
          </a:p>
        </p:txBody>
      </p:sp>
      <p:sp>
        <p:nvSpPr>
          <p:cNvPr id="3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467159" y="1025209"/>
            <a:ext cx="4592535" cy="88693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175" b="1">
                <a:solidFill>
                  <a:srgbClr val="00499A"/>
                </a:solidFill>
                <a:latin typeface="adineue PRO Black" panose="020B0A03040702080504" pitchFamily="34" charset="0"/>
              </a:defRPr>
            </a:lvl1pPr>
            <a:lvl2pPr marL="453518" indent="0" algn="ctr">
              <a:buNone/>
              <a:defRPr sz="119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07036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60555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14073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C2DE2E3C-44BC-45ED-AAA1-BA1FD13636F0}"/>
              </a:ext>
            </a:extLst>
          </p:cNvPr>
          <p:cNvCxnSpPr>
            <a:cxnSpLocks/>
          </p:cNvCxnSpPr>
          <p:nvPr userDrawn="1"/>
        </p:nvCxnSpPr>
        <p:spPr>
          <a:xfrm flipH="1">
            <a:off x="467159" y="5379292"/>
            <a:ext cx="1020563" cy="0"/>
          </a:xfrm>
          <a:prstGeom prst="line">
            <a:avLst/>
          </a:prstGeom>
          <a:ln w="57150">
            <a:solidFill>
              <a:srgbClr val="0049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texto 3">
            <a:extLst>
              <a:ext uri="{FF2B5EF4-FFF2-40B4-BE49-F238E27FC236}">
                <a16:creationId xmlns:a16="http://schemas.microsoft.com/office/drawing/2014/main" xmlns="" id="{D7321D66-C546-4EF9-A4ED-3AB0A48936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159" y="2073414"/>
            <a:ext cx="6548615" cy="3144616"/>
          </a:xfrm>
        </p:spPr>
        <p:txBody>
          <a:bodyPr numCol="2">
            <a:noAutofit/>
          </a:bodyPr>
          <a:lstStyle>
            <a:lvl1pPr marL="0" indent="0" algn="l">
              <a:spcBef>
                <a:spcPts val="0"/>
              </a:spcBef>
              <a:buNone/>
              <a:defRPr sz="1389" b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3518" indent="0" algn="ctr">
              <a:buNone/>
              <a:defRPr sz="119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07036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60555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14073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83429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Diapositiva de título"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DD4ED8F-2446-4A7C-AD0E-DB8FE4F202DD}"/>
              </a:ext>
            </a:extLst>
          </p:cNvPr>
          <p:cNvSpPr/>
          <p:nvPr userDrawn="1"/>
        </p:nvSpPr>
        <p:spPr>
          <a:xfrm>
            <a:off x="2" y="-22997"/>
            <a:ext cx="10812927" cy="5782447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381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F4E0D846-517F-4AE2-8E77-7153EC9D75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6724" y="5063908"/>
            <a:ext cx="1056256" cy="46866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F3D4C916-FDCC-444B-950D-55D6C1F8A4D3}"/>
              </a:ext>
            </a:extLst>
          </p:cNvPr>
          <p:cNvSpPr/>
          <p:nvPr userDrawn="1"/>
        </p:nvSpPr>
        <p:spPr>
          <a:xfrm>
            <a:off x="10566186" y="5191577"/>
            <a:ext cx="245194" cy="161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1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C8FC3E6-B591-499F-92B3-ED2EDDA6B78A}"/>
              </a:ext>
            </a:extLst>
          </p:cNvPr>
          <p:cNvSpPr/>
          <p:nvPr userDrawn="1"/>
        </p:nvSpPr>
        <p:spPr>
          <a:xfrm>
            <a:off x="1" y="-22998"/>
            <a:ext cx="10812928" cy="161262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381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5603D97E-A915-414F-92BF-B7569DCCD825}"/>
              </a:ext>
            </a:extLst>
          </p:cNvPr>
          <p:cNvSpPr/>
          <p:nvPr userDrawn="1"/>
        </p:nvSpPr>
        <p:spPr>
          <a:xfrm>
            <a:off x="1" y="5598188"/>
            <a:ext cx="10812928" cy="161262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381"/>
          </a:p>
        </p:txBody>
      </p:sp>
      <p:sp>
        <p:nvSpPr>
          <p:cNvPr id="3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253143" y="1827896"/>
            <a:ext cx="6378523" cy="195821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703" b="1">
                <a:solidFill>
                  <a:schemeClr val="bg1"/>
                </a:solidFill>
                <a:latin typeface="adineue PRO Black" panose="020B0A03040702080504" pitchFamily="34" charset="0"/>
              </a:defRPr>
            </a:lvl1pPr>
            <a:lvl2pPr marL="453518" indent="0" algn="ctr">
              <a:buNone/>
              <a:defRPr sz="119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07036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60555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14073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E9E1B2D4-F767-4D39-B727-BB3F8F96C4A9}"/>
              </a:ext>
            </a:extLst>
          </p:cNvPr>
          <p:cNvSpPr/>
          <p:nvPr userDrawn="1"/>
        </p:nvSpPr>
        <p:spPr>
          <a:xfrm>
            <a:off x="1912956" y="1297850"/>
            <a:ext cx="255141" cy="2418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1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C2DE2E3C-44BC-45ED-AAA1-BA1FD13636F0}"/>
              </a:ext>
            </a:extLst>
          </p:cNvPr>
          <p:cNvCxnSpPr>
            <a:cxnSpLocks/>
          </p:cNvCxnSpPr>
          <p:nvPr userDrawn="1"/>
        </p:nvCxnSpPr>
        <p:spPr>
          <a:xfrm flipH="1">
            <a:off x="2338191" y="4572980"/>
            <a:ext cx="161589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D20062C-3CAD-40EE-88FE-F0672C5DE4E2}"/>
              </a:ext>
            </a:extLst>
          </p:cNvPr>
          <p:cNvSpPr txBox="1"/>
          <p:nvPr userDrawn="1"/>
        </p:nvSpPr>
        <p:spPr>
          <a:xfrm>
            <a:off x="2253143" y="1246479"/>
            <a:ext cx="3231784" cy="336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587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Sumario</a:t>
            </a:r>
            <a:endParaRPr lang="en-US" sz="1587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091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a de título"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F4E0D846-517F-4AE2-8E77-7153EC9D75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238" y="5055921"/>
            <a:ext cx="1056256" cy="48463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F3D4C916-FDCC-444B-950D-55D6C1F8A4D3}"/>
              </a:ext>
            </a:extLst>
          </p:cNvPr>
          <p:cNvSpPr/>
          <p:nvPr userDrawn="1"/>
        </p:nvSpPr>
        <p:spPr>
          <a:xfrm>
            <a:off x="10554569" y="5217605"/>
            <a:ext cx="245194" cy="161262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1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DD4ED8F-2446-4A7C-AD0E-DB8FE4F202DD}"/>
              </a:ext>
            </a:extLst>
          </p:cNvPr>
          <p:cNvSpPr/>
          <p:nvPr userDrawn="1"/>
        </p:nvSpPr>
        <p:spPr>
          <a:xfrm>
            <a:off x="1" y="-22997"/>
            <a:ext cx="4889600" cy="5782447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381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C8FC3E6-B591-499F-92B3-ED2EDDA6B78A}"/>
              </a:ext>
            </a:extLst>
          </p:cNvPr>
          <p:cNvSpPr/>
          <p:nvPr userDrawn="1"/>
        </p:nvSpPr>
        <p:spPr>
          <a:xfrm>
            <a:off x="1" y="-22998"/>
            <a:ext cx="10812928" cy="161262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381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5603D97E-A915-414F-92BF-B7569DCCD825}"/>
              </a:ext>
            </a:extLst>
          </p:cNvPr>
          <p:cNvSpPr/>
          <p:nvPr userDrawn="1"/>
        </p:nvSpPr>
        <p:spPr>
          <a:xfrm>
            <a:off x="1" y="5598188"/>
            <a:ext cx="10812928" cy="161262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381"/>
          </a:p>
        </p:txBody>
      </p:sp>
      <p:sp>
        <p:nvSpPr>
          <p:cNvPr id="3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722300" y="2033197"/>
            <a:ext cx="3912160" cy="195821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703" b="1">
                <a:solidFill>
                  <a:schemeClr val="bg1"/>
                </a:solidFill>
                <a:latin typeface="adineue PRO Black" panose="020B0A03040702080504" pitchFamily="34" charset="0"/>
              </a:defRPr>
            </a:lvl1pPr>
            <a:lvl2pPr marL="453518" indent="0" algn="ctr">
              <a:buNone/>
              <a:defRPr sz="119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07036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60555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14073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E9E1B2D4-F767-4D39-B727-BB3F8F96C4A9}"/>
              </a:ext>
            </a:extLst>
          </p:cNvPr>
          <p:cNvSpPr/>
          <p:nvPr userDrawn="1"/>
        </p:nvSpPr>
        <p:spPr>
          <a:xfrm>
            <a:off x="892394" y="1503151"/>
            <a:ext cx="255141" cy="2418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1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C2DE2E3C-44BC-45ED-AAA1-BA1FD13636F0}"/>
              </a:ext>
            </a:extLst>
          </p:cNvPr>
          <p:cNvCxnSpPr>
            <a:cxnSpLocks/>
          </p:cNvCxnSpPr>
          <p:nvPr userDrawn="1"/>
        </p:nvCxnSpPr>
        <p:spPr>
          <a:xfrm flipH="1">
            <a:off x="807346" y="4129602"/>
            <a:ext cx="161589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D20062C-3CAD-40EE-88FE-F0672C5DE4E2}"/>
              </a:ext>
            </a:extLst>
          </p:cNvPr>
          <p:cNvSpPr txBox="1"/>
          <p:nvPr userDrawn="1"/>
        </p:nvSpPr>
        <p:spPr>
          <a:xfrm>
            <a:off x="1232581" y="1451781"/>
            <a:ext cx="3231784" cy="336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587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Sumario</a:t>
            </a:r>
            <a:endParaRPr lang="en-US" sz="1587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634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a de título"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DD4ED8F-2446-4A7C-AD0E-DB8FE4F202DD}"/>
              </a:ext>
            </a:extLst>
          </p:cNvPr>
          <p:cNvSpPr/>
          <p:nvPr userDrawn="1"/>
        </p:nvSpPr>
        <p:spPr>
          <a:xfrm>
            <a:off x="5740071" y="-22997"/>
            <a:ext cx="5072859" cy="5782447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381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C8FC3E6-B591-499F-92B3-ED2EDDA6B78A}"/>
              </a:ext>
            </a:extLst>
          </p:cNvPr>
          <p:cNvSpPr/>
          <p:nvPr userDrawn="1"/>
        </p:nvSpPr>
        <p:spPr>
          <a:xfrm>
            <a:off x="1" y="-22998"/>
            <a:ext cx="10812928" cy="161262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381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5603D97E-A915-414F-92BF-B7569DCCD825}"/>
              </a:ext>
            </a:extLst>
          </p:cNvPr>
          <p:cNvSpPr/>
          <p:nvPr userDrawn="1"/>
        </p:nvSpPr>
        <p:spPr>
          <a:xfrm>
            <a:off x="1" y="5598188"/>
            <a:ext cx="10812928" cy="161262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381"/>
          </a:p>
        </p:txBody>
      </p:sp>
      <p:sp>
        <p:nvSpPr>
          <p:cNvPr id="3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6080258" y="2033197"/>
            <a:ext cx="3997203" cy="1958212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3703" b="1">
                <a:solidFill>
                  <a:schemeClr val="bg1"/>
                </a:solidFill>
                <a:latin typeface="adineue PRO Black" panose="020B0A03040702080504" pitchFamily="34" charset="0"/>
              </a:defRPr>
            </a:lvl1pPr>
            <a:lvl2pPr marL="453518" indent="0" algn="ctr">
              <a:buNone/>
              <a:defRPr sz="119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07036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60555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14073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98A9DB7-C40D-4497-B6B8-485E2FDEAB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1" y="298681"/>
            <a:ext cx="1056256" cy="484635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xmlns="" id="{E9E1B2D4-F767-4D39-B727-BB3F8F96C4A9}"/>
              </a:ext>
            </a:extLst>
          </p:cNvPr>
          <p:cNvSpPr/>
          <p:nvPr userDrawn="1"/>
        </p:nvSpPr>
        <p:spPr>
          <a:xfrm>
            <a:off x="9737277" y="1508995"/>
            <a:ext cx="255141" cy="2418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1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C2DE2E3C-44BC-45ED-AAA1-BA1FD13636F0}"/>
              </a:ext>
            </a:extLst>
          </p:cNvPr>
          <p:cNvCxnSpPr>
            <a:cxnSpLocks/>
          </p:cNvCxnSpPr>
          <p:nvPr userDrawn="1"/>
        </p:nvCxnSpPr>
        <p:spPr>
          <a:xfrm flipH="1">
            <a:off x="8376525" y="4129602"/>
            <a:ext cx="161589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EC9E03A0-2CEF-43E4-93E8-3A427C373BF8}"/>
              </a:ext>
            </a:extLst>
          </p:cNvPr>
          <p:cNvSpPr txBox="1"/>
          <p:nvPr userDrawn="1"/>
        </p:nvSpPr>
        <p:spPr>
          <a:xfrm>
            <a:off x="6400549" y="1451781"/>
            <a:ext cx="3231784" cy="336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587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Sumario</a:t>
            </a:r>
            <a:endParaRPr lang="en-US" sz="1587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xmlns="" id="{ECCA3BC3-C48C-4868-8E30-0A79DD5354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6820" y="1025682"/>
            <a:ext cx="2855562" cy="39267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76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Diapositiva imagenes"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DD4ED8F-2446-4A7C-AD0E-DB8FE4F202DD}"/>
              </a:ext>
            </a:extLst>
          </p:cNvPr>
          <p:cNvSpPr/>
          <p:nvPr userDrawn="1"/>
        </p:nvSpPr>
        <p:spPr>
          <a:xfrm>
            <a:off x="1038731" y="3648974"/>
            <a:ext cx="595327" cy="564419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381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C8FC3E6-B591-499F-92B3-ED2EDDA6B78A}"/>
              </a:ext>
            </a:extLst>
          </p:cNvPr>
          <p:cNvSpPr/>
          <p:nvPr userDrawn="1"/>
        </p:nvSpPr>
        <p:spPr>
          <a:xfrm>
            <a:off x="1" y="-22998"/>
            <a:ext cx="10812928" cy="161262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381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5603D97E-A915-414F-92BF-B7569DCCD825}"/>
              </a:ext>
            </a:extLst>
          </p:cNvPr>
          <p:cNvSpPr/>
          <p:nvPr userDrawn="1"/>
        </p:nvSpPr>
        <p:spPr>
          <a:xfrm>
            <a:off x="1" y="5598188"/>
            <a:ext cx="10812928" cy="161262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381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98A9DB7-C40D-4497-B6B8-485E2FDEAB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1" y="298681"/>
            <a:ext cx="1056256" cy="484635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xmlns="" id="{E9E1B2D4-F767-4D39-B727-BB3F8F96C4A9}"/>
              </a:ext>
            </a:extLst>
          </p:cNvPr>
          <p:cNvSpPr/>
          <p:nvPr userDrawn="1"/>
        </p:nvSpPr>
        <p:spPr>
          <a:xfrm>
            <a:off x="9737277" y="1508995"/>
            <a:ext cx="255141" cy="2418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1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C2DE2E3C-44BC-45ED-AAA1-BA1FD13636F0}"/>
              </a:ext>
            </a:extLst>
          </p:cNvPr>
          <p:cNvCxnSpPr>
            <a:cxnSpLocks/>
          </p:cNvCxnSpPr>
          <p:nvPr userDrawn="1"/>
        </p:nvCxnSpPr>
        <p:spPr>
          <a:xfrm flipH="1">
            <a:off x="8376525" y="4129602"/>
            <a:ext cx="161589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EC9E03A0-2CEF-43E4-93E8-3A427C373BF8}"/>
              </a:ext>
            </a:extLst>
          </p:cNvPr>
          <p:cNvSpPr txBox="1"/>
          <p:nvPr userDrawn="1"/>
        </p:nvSpPr>
        <p:spPr>
          <a:xfrm>
            <a:off x="6400549" y="1451781"/>
            <a:ext cx="3231784" cy="336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587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Sumario</a:t>
            </a:r>
            <a:endParaRPr lang="en-US" sz="1587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xmlns="" id="{DCD92D35-2079-405E-A2B3-F4FC217964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39414" y="1002869"/>
            <a:ext cx="4209356" cy="2646103"/>
          </a:xfrm>
          <a:blipFill>
            <a:blip r:embed="rId3"/>
            <a:stretch>
              <a:fillRect r="-60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Marcador de texto 3">
            <a:extLst>
              <a:ext uri="{FF2B5EF4-FFF2-40B4-BE49-F238E27FC236}">
                <a16:creationId xmlns:a16="http://schemas.microsoft.com/office/drawing/2014/main" xmlns="" id="{942C3A5B-77B9-4967-81F2-8D81FF5184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82" y="4471071"/>
            <a:ext cx="4423127" cy="106948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19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3518" indent="0" algn="ctr">
              <a:buNone/>
              <a:defRPr sz="119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07036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60555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14073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5" name="Marcador de texto 3">
            <a:extLst>
              <a:ext uri="{FF2B5EF4-FFF2-40B4-BE49-F238E27FC236}">
                <a16:creationId xmlns:a16="http://schemas.microsoft.com/office/drawing/2014/main" xmlns="" id="{A259BA1B-8234-4F00-B8D4-EBF7C0DE34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7535" y="3706607"/>
            <a:ext cx="486523" cy="46031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645" b="1">
                <a:solidFill>
                  <a:schemeClr val="bg1"/>
                </a:solidFill>
                <a:latin typeface="adineue PRO Black" panose="020B0A03040702080504" pitchFamily="34" charset="0"/>
              </a:defRPr>
            </a:lvl1pPr>
            <a:lvl2pPr marL="453518" indent="0" algn="ctr">
              <a:buNone/>
              <a:defRPr sz="119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07036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60555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14073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1.</a:t>
            </a:r>
          </a:p>
        </p:txBody>
      </p:sp>
      <p:sp>
        <p:nvSpPr>
          <p:cNvPr id="26" name="Marcador de texto 3">
            <a:extLst>
              <a:ext uri="{FF2B5EF4-FFF2-40B4-BE49-F238E27FC236}">
                <a16:creationId xmlns:a16="http://schemas.microsoft.com/office/drawing/2014/main" xmlns="" id="{88714798-FBC6-40EF-8153-DAB4CCB004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24262" y="3698858"/>
            <a:ext cx="3524508" cy="27120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19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3518" indent="0" algn="ctr">
              <a:buNone/>
              <a:defRPr sz="119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07036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60555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14073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xmlns="" id="{A67011AF-E043-42F2-B697-A933BC1F54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24262" y="3957202"/>
            <a:ext cx="3524508" cy="27120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58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3518" indent="0" algn="ctr">
              <a:buNone/>
              <a:defRPr sz="119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07036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60555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14073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291A1C49-DB8D-4A36-97F4-E10ED910BA37}"/>
              </a:ext>
            </a:extLst>
          </p:cNvPr>
          <p:cNvSpPr/>
          <p:nvPr userDrawn="1"/>
        </p:nvSpPr>
        <p:spPr>
          <a:xfrm>
            <a:off x="5636043" y="3648974"/>
            <a:ext cx="595327" cy="564419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381"/>
          </a:p>
        </p:txBody>
      </p:sp>
      <p:sp>
        <p:nvSpPr>
          <p:cNvPr id="29" name="Marcador de posición de imagen 18">
            <a:extLst>
              <a:ext uri="{FF2B5EF4-FFF2-40B4-BE49-F238E27FC236}">
                <a16:creationId xmlns:a16="http://schemas.microsoft.com/office/drawing/2014/main" xmlns="" id="{11EDEC65-B92A-4456-A2D6-8A48F75A389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636725" y="1002869"/>
            <a:ext cx="4209356" cy="2646103"/>
          </a:xfrm>
          <a:blipFill>
            <a:blip r:embed="rId4"/>
            <a:stretch>
              <a:fillRect r="-60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Marcador de texto 3">
            <a:extLst>
              <a:ext uri="{FF2B5EF4-FFF2-40B4-BE49-F238E27FC236}">
                <a16:creationId xmlns:a16="http://schemas.microsoft.com/office/drawing/2014/main" xmlns="" id="{E5E22586-E4F1-4998-A71D-AC9F8086489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50994" y="4471071"/>
            <a:ext cx="4423127" cy="106948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19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3518" indent="0" algn="ctr">
              <a:buNone/>
              <a:defRPr sz="119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07036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60555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14073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1" name="Marcador de texto 3">
            <a:extLst>
              <a:ext uri="{FF2B5EF4-FFF2-40B4-BE49-F238E27FC236}">
                <a16:creationId xmlns:a16="http://schemas.microsoft.com/office/drawing/2014/main" xmlns="" id="{BA1394CB-C6AF-4DC7-B488-F24FEBD17B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40071" y="3706607"/>
            <a:ext cx="435169" cy="46031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381" b="1">
                <a:solidFill>
                  <a:schemeClr val="bg1"/>
                </a:solidFill>
                <a:latin typeface="adineue PRO Black" panose="020B0A03040702080504" pitchFamily="34" charset="0"/>
              </a:defRPr>
            </a:lvl1pPr>
            <a:lvl2pPr marL="453518" indent="0" algn="ctr">
              <a:buNone/>
              <a:defRPr sz="119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07036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60555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14073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2.</a:t>
            </a:r>
          </a:p>
        </p:txBody>
      </p:sp>
      <p:sp>
        <p:nvSpPr>
          <p:cNvPr id="32" name="Marcador de texto 3">
            <a:extLst>
              <a:ext uri="{FF2B5EF4-FFF2-40B4-BE49-F238E27FC236}">
                <a16:creationId xmlns:a16="http://schemas.microsoft.com/office/drawing/2014/main" xmlns="" id="{73FD5206-67C7-498D-9DE3-4F2F5F32BF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21574" y="3698858"/>
            <a:ext cx="3524508" cy="27120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19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3518" indent="0" algn="ctr">
              <a:buNone/>
              <a:defRPr sz="119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07036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60555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14073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3" name="Marcador de texto 3">
            <a:extLst>
              <a:ext uri="{FF2B5EF4-FFF2-40B4-BE49-F238E27FC236}">
                <a16:creationId xmlns:a16="http://schemas.microsoft.com/office/drawing/2014/main" xmlns="" id="{B7976954-4A03-4627-869C-BC2B19B959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21574" y="3957202"/>
            <a:ext cx="3524508" cy="27120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58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3518" indent="0" algn="ctr">
              <a:buNone/>
              <a:defRPr sz="119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07036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60555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14073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6BF46980-FE0A-42B5-852A-29EA44288E1C}"/>
              </a:ext>
            </a:extLst>
          </p:cNvPr>
          <p:cNvSpPr/>
          <p:nvPr userDrawn="1"/>
        </p:nvSpPr>
        <p:spPr>
          <a:xfrm>
            <a:off x="7819" y="461213"/>
            <a:ext cx="245194" cy="161262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1"/>
          </a:p>
        </p:txBody>
      </p:sp>
    </p:spTree>
    <p:extLst>
      <p:ext uri="{BB962C8B-B14F-4D97-AF65-F5344CB8AC3E}">
        <p14:creationId xmlns:p14="http://schemas.microsoft.com/office/powerpoint/2010/main" val="3364317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Diapositiva imagenes"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DD4ED8F-2446-4A7C-AD0E-DB8FE4F202DD}"/>
              </a:ext>
            </a:extLst>
          </p:cNvPr>
          <p:cNvSpPr/>
          <p:nvPr userDrawn="1"/>
        </p:nvSpPr>
        <p:spPr>
          <a:xfrm>
            <a:off x="6861632" y="671729"/>
            <a:ext cx="595327" cy="564419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381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C8FC3E6-B591-499F-92B3-ED2EDDA6B78A}"/>
              </a:ext>
            </a:extLst>
          </p:cNvPr>
          <p:cNvSpPr/>
          <p:nvPr userDrawn="1"/>
        </p:nvSpPr>
        <p:spPr>
          <a:xfrm>
            <a:off x="1" y="-22998"/>
            <a:ext cx="10812928" cy="161262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381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5603D97E-A915-414F-92BF-B7569DCCD825}"/>
              </a:ext>
            </a:extLst>
          </p:cNvPr>
          <p:cNvSpPr/>
          <p:nvPr userDrawn="1"/>
        </p:nvSpPr>
        <p:spPr>
          <a:xfrm>
            <a:off x="1" y="5598188"/>
            <a:ext cx="10812928" cy="161262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381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98A9DB7-C40D-4497-B6B8-485E2FDEAB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1" y="298681"/>
            <a:ext cx="1056256" cy="484635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xmlns="" id="{E9E1B2D4-F767-4D39-B727-BB3F8F96C4A9}"/>
              </a:ext>
            </a:extLst>
          </p:cNvPr>
          <p:cNvSpPr/>
          <p:nvPr userDrawn="1"/>
        </p:nvSpPr>
        <p:spPr>
          <a:xfrm>
            <a:off x="9737277" y="1508995"/>
            <a:ext cx="255141" cy="2418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1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C2DE2E3C-44BC-45ED-AAA1-BA1FD13636F0}"/>
              </a:ext>
            </a:extLst>
          </p:cNvPr>
          <p:cNvCxnSpPr>
            <a:cxnSpLocks/>
          </p:cNvCxnSpPr>
          <p:nvPr userDrawn="1"/>
        </p:nvCxnSpPr>
        <p:spPr>
          <a:xfrm flipH="1">
            <a:off x="8376525" y="4129602"/>
            <a:ext cx="161589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EC9E03A0-2CEF-43E4-93E8-3A427C373BF8}"/>
              </a:ext>
            </a:extLst>
          </p:cNvPr>
          <p:cNvSpPr txBox="1"/>
          <p:nvPr userDrawn="1"/>
        </p:nvSpPr>
        <p:spPr>
          <a:xfrm>
            <a:off x="6400549" y="1451781"/>
            <a:ext cx="3231784" cy="336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587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Sumario</a:t>
            </a:r>
            <a:endParaRPr lang="en-US" sz="1587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xmlns="" id="{DCD92D35-2079-405E-A2B3-F4FC217964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30432" y="669573"/>
            <a:ext cx="2314565" cy="1454991"/>
          </a:xfrm>
          <a:blipFill>
            <a:blip r:embed="rId3"/>
            <a:stretch>
              <a:fillRect r="-60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Marcador de texto 3">
            <a:extLst>
              <a:ext uri="{FF2B5EF4-FFF2-40B4-BE49-F238E27FC236}">
                <a16:creationId xmlns:a16="http://schemas.microsoft.com/office/drawing/2014/main" xmlns="" id="{A259BA1B-8234-4F00-B8D4-EBF7C0DE34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0436" y="783314"/>
            <a:ext cx="486523" cy="406361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52" b="1">
                <a:solidFill>
                  <a:schemeClr val="bg1"/>
                </a:solidFill>
                <a:latin typeface="adineue PRO Black" panose="020B0A03040702080504" pitchFamily="34" charset="0"/>
              </a:defRPr>
            </a:lvl1pPr>
            <a:lvl2pPr marL="453518" indent="0" algn="ctr">
              <a:buNone/>
              <a:defRPr sz="119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07036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60555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14073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1.</a:t>
            </a:r>
          </a:p>
        </p:txBody>
      </p:sp>
      <p:sp>
        <p:nvSpPr>
          <p:cNvPr id="26" name="Marcador de texto 3">
            <a:extLst>
              <a:ext uri="{FF2B5EF4-FFF2-40B4-BE49-F238E27FC236}">
                <a16:creationId xmlns:a16="http://schemas.microsoft.com/office/drawing/2014/main" xmlns="" id="{88714798-FBC6-40EF-8153-DAB4CCB004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15774" y="2969686"/>
            <a:ext cx="3524508" cy="27120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19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3518" indent="0" algn="ctr">
              <a:buNone/>
              <a:defRPr sz="119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07036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60555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14073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xmlns="" id="{A67011AF-E043-42F2-B697-A933BC1F54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15774" y="3228030"/>
            <a:ext cx="3524508" cy="27120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58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3518" indent="0" algn="ctr">
              <a:buNone/>
              <a:defRPr sz="119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07036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60555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14073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291A1C49-DB8D-4A36-97F4-E10ED910BA37}"/>
              </a:ext>
            </a:extLst>
          </p:cNvPr>
          <p:cNvSpPr/>
          <p:nvPr userDrawn="1"/>
        </p:nvSpPr>
        <p:spPr>
          <a:xfrm>
            <a:off x="6870203" y="2130049"/>
            <a:ext cx="595327" cy="564419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381"/>
          </a:p>
        </p:txBody>
      </p:sp>
      <p:sp>
        <p:nvSpPr>
          <p:cNvPr id="29" name="Marcador de posición de imagen 18">
            <a:extLst>
              <a:ext uri="{FF2B5EF4-FFF2-40B4-BE49-F238E27FC236}">
                <a16:creationId xmlns:a16="http://schemas.microsoft.com/office/drawing/2014/main" xmlns="" id="{11EDEC65-B92A-4456-A2D6-8A48F75A389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31116" y="2153382"/>
            <a:ext cx="2314565" cy="1454991"/>
          </a:xfrm>
          <a:blipFill>
            <a:blip r:embed="rId4"/>
            <a:stretch>
              <a:fillRect r="-60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Marcador de texto 3">
            <a:extLst>
              <a:ext uri="{FF2B5EF4-FFF2-40B4-BE49-F238E27FC236}">
                <a16:creationId xmlns:a16="http://schemas.microsoft.com/office/drawing/2014/main" xmlns="" id="{BA1394CB-C6AF-4DC7-B488-F24FEBD17B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74231" y="2237215"/>
            <a:ext cx="435169" cy="41077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52" b="1">
                <a:solidFill>
                  <a:schemeClr val="bg1"/>
                </a:solidFill>
                <a:latin typeface="adineue PRO Black" panose="020B0A03040702080504" pitchFamily="34" charset="0"/>
              </a:defRPr>
            </a:lvl1pPr>
            <a:lvl2pPr marL="453518" indent="0" algn="ctr">
              <a:buNone/>
              <a:defRPr sz="119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07036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60555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14073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2.</a:t>
            </a:r>
          </a:p>
        </p:txBody>
      </p:sp>
      <p:sp>
        <p:nvSpPr>
          <p:cNvPr id="32" name="Marcador de texto 3">
            <a:extLst>
              <a:ext uri="{FF2B5EF4-FFF2-40B4-BE49-F238E27FC236}">
                <a16:creationId xmlns:a16="http://schemas.microsoft.com/office/drawing/2014/main" xmlns="" id="{73FD5206-67C7-498D-9DE3-4F2F5F32BF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15774" y="1463009"/>
            <a:ext cx="3524508" cy="27120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19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3518" indent="0" algn="ctr">
              <a:buNone/>
              <a:defRPr sz="119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07036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60555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14073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3" name="Marcador de texto 3">
            <a:extLst>
              <a:ext uri="{FF2B5EF4-FFF2-40B4-BE49-F238E27FC236}">
                <a16:creationId xmlns:a16="http://schemas.microsoft.com/office/drawing/2014/main" xmlns="" id="{B7976954-4A03-4627-869C-BC2B19B959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15774" y="1721353"/>
            <a:ext cx="3524508" cy="27120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58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3518" indent="0" algn="ctr">
              <a:buNone/>
              <a:defRPr sz="119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07036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60555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14073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6BF46980-FE0A-42B5-852A-29EA44288E1C}"/>
              </a:ext>
            </a:extLst>
          </p:cNvPr>
          <p:cNvSpPr/>
          <p:nvPr userDrawn="1"/>
        </p:nvSpPr>
        <p:spPr>
          <a:xfrm>
            <a:off x="7819" y="461213"/>
            <a:ext cx="245194" cy="161262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1"/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xmlns="" id="{D17FC49A-F51B-4F90-A590-979991C7A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7420" y="2979510"/>
            <a:ext cx="3494092" cy="113226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389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3518" indent="0" algn="ctr">
              <a:buNone/>
              <a:defRPr sz="119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07036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60555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14073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2" name="Marcador de texto 3">
            <a:extLst>
              <a:ext uri="{FF2B5EF4-FFF2-40B4-BE49-F238E27FC236}">
                <a16:creationId xmlns:a16="http://schemas.microsoft.com/office/drawing/2014/main" xmlns="" id="{392EF46C-D52F-40E8-B12B-38E3210BAEC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85226" y="1791204"/>
            <a:ext cx="3494092" cy="1088521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645" b="1">
                <a:solidFill>
                  <a:srgbClr val="00499A"/>
                </a:solidFill>
                <a:latin typeface="adineue PRO Black" panose="020B0A03040702080504" pitchFamily="34" charset="0"/>
              </a:defRPr>
            </a:lvl1pPr>
            <a:lvl2pPr marL="453518" indent="0" algn="ctr">
              <a:buNone/>
              <a:defRPr sz="119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07036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60555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14073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xmlns="" id="{4F26AC3A-4B14-4317-9DCF-21B4CA9F3E6A}"/>
              </a:ext>
            </a:extLst>
          </p:cNvPr>
          <p:cNvSpPr/>
          <p:nvPr userDrawn="1"/>
        </p:nvSpPr>
        <p:spPr>
          <a:xfrm>
            <a:off x="977441" y="4348404"/>
            <a:ext cx="255141" cy="241894"/>
          </a:xfrm>
          <a:prstGeom prst="ellipse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1"/>
          </a:p>
        </p:txBody>
      </p:sp>
      <p:sp>
        <p:nvSpPr>
          <p:cNvPr id="35" name="Marcador de texto 3">
            <a:extLst>
              <a:ext uri="{FF2B5EF4-FFF2-40B4-BE49-F238E27FC236}">
                <a16:creationId xmlns:a16="http://schemas.microsoft.com/office/drawing/2014/main" xmlns="" id="{65E1DEA8-327A-4870-93CA-96F41FA04D7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15774" y="4475290"/>
            <a:ext cx="3524508" cy="27120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19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3518" indent="0" algn="ctr">
              <a:buNone/>
              <a:defRPr sz="119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07036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60555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14073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6" name="Marcador de texto 3">
            <a:extLst>
              <a:ext uri="{FF2B5EF4-FFF2-40B4-BE49-F238E27FC236}">
                <a16:creationId xmlns:a16="http://schemas.microsoft.com/office/drawing/2014/main" xmlns="" id="{A62C78D4-C287-4FC2-B61F-1834EBCA405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015774" y="4733633"/>
            <a:ext cx="3524508" cy="27120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58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3518" indent="0" algn="ctr">
              <a:buNone/>
              <a:defRPr sz="119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07036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60555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14073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904D698A-A5EC-47B4-9069-C8DE5B2E9A2C}"/>
              </a:ext>
            </a:extLst>
          </p:cNvPr>
          <p:cNvSpPr/>
          <p:nvPr userDrawn="1"/>
        </p:nvSpPr>
        <p:spPr>
          <a:xfrm>
            <a:off x="6870203" y="3635652"/>
            <a:ext cx="595327" cy="564419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381"/>
          </a:p>
        </p:txBody>
      </p:sp>
      <p:sp>
        <p:nvSpPr>
          <p:cNvPr id="38" name="Marcador de posición de imagen 18">
            <a:extLst>
              <a:ext uri="{FF2B5EF4-FFF2-40B4-BE49-F238E27FC236}">
                <a16:creationId xmlns:a16="http://schemas.microsoft.com/office/drawing/2014/main" xmlns="" id="{0CD11010-64AB-4148-A0DD-06038EE8E5C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531116" y="3658985"/>
            <a:ext cx="2314565" cy="1454991"/>
          </a:xfrm>
          <a:blipFill>
            <a:blip r:embed="rId4"/>
            <a:stretch>
              <a:fillRect r="-60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9" name="Marcador de texto 3">
            <a:extLst>
              <a:ext uri="{FF2B5EF4-FFF2-40B4-BE49-F238E27FC236}">
                <a16:creationId xmlns:a16="http://schemas.microsoft.com/office/drawing/2014/main" xmlns="" id="{7786F013-634D-4956-AD31-622DCEF62AB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74231" y="3742818"/>
            <a:ext cx="435169" cy="41077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52" b="1">
                <a:solidFill>
                  <a:schemeClr val="bg1"/>
                </a:solidFill>
                <a:latin typeface="adineue PRO Black" panose="020B0A03040702080504" pitchFamily="34" charset="0"/>
              </a:defRPr>
            </a:lvl1pPr>
            <a:lvl2pPr marL="453518" indent="0" algn="ctr">
              <a:buNone/>
              <a:defRPr sz="119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07036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60555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14073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048352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Diapositiva de título"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DD4ED8F-2446-4A7C-AD0E-DB8FE4F202DD}"/>
              </a:ext>
            </a:extLst>
          </p:cNvPr>
          <p:cNvSpPr/>
          <p:nvPr userDrawn="1"/>
        </p:nvSpPr>
        <p:spPr>
          <a:xfrm>
            <a:off x="2" y="-22997"/>
            <a:ext cx="10812927" cy="5782447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381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F4E0D846-517F-4AE2-8E77-7153EC9D75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6724" y="5078213"/>
            <a:ext cx="1056256" cy="440051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F3D4C916-FDCC-444B-950D-55D6C1F8A4D3}"/>
              </a:ext>
            </a:extLst>
          </p:cNvPr>
          <p:cNvSpPr/>
          <p:nvPr userDrawn="1"/>
        </p:nvSpPr>
        <p:spPr>
          <a:xfrm>
            <a:off x="10566186" y="5191577"/>
            <a:ext cx="245194" cy="161262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1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C8FC3E6-B591-499F-92B3-ED2EDDA6B78A}"/>
              </a:ext>
            </a:extLst>
          </p:cNvPr>
          <p:cNvSpPr/>
          <p:nvPr userDrawn="1"/>
        </p:nvSpPr>
        <p:spPr>
          <a:xfrm>
            <a:off x="1" y="-22998"/>
            <a:ext cx="10812928" cy="161262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381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5603D97E-A915-414F-92BF-B7569DCCD825}"/>
              </a:ext>
            </a:extLst>
          </p:cNvPr>
          <p:cNvSpPr/>
          <p:nvPr userDrawn="1"/>
        </p:nvSpPr>
        <p:spPr>
          <a:xfrm>
            <a:off x="1" y="5598188"/>
            <a:ext cx="10812928" cy="161262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381"/>
          </a:p>
        </p:txBody>
      </p:sp>
      <p:sp>
        <p:nvSpPr>
          <p:cNvPr id="3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253143" y="1827896"/>
            <a:ext cx="6378523" cy="195821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703" b="1">
                <a:solidFill>
                  <a:srgbClr val="00499A"/>
                </a:solidFill>
                <a:latin typeface="adineue PRO Black" panose="020B0A03040702080504" pitchFamily="34" charset="0"/>
              </a:defRPr>
            </a:lvl1pPr>
            <a:lvl2pPr marL="453518" indent="0" algn="ctr">
              <a:buNone/>
              <a:defRPr sz="119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07036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60555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14073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E9E1B2D4-F767-4D39-B727-BB3F8F96C4A9}"/>
              </a:ext>
            </a:extLst>
          </p:cNvPr>
          <p:cNvSpPr/>
          <p:nvPr userDrawn="1"/>
        </p:nvSpPr>
        <p:spPr>
          <a:xfrm>
            <a:off x="1912956" y="1297850"/>
            <a:ext cx="255141" cy="241894"/>
          </a:xfrm>
          <a:prstGeom prst="ellipse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1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C2DE2E3C-44BC-45ED-AAA1-BA1FD13636F0}"/>
              </a:ext>
            </a:extLst>
          </p:cNvPr>
          <p:cNvCxnSpPr>
            <a:cxnSpLocks/>
          </p:cNvCxnSpPr>
          <p:nvPr userDrawn="1"/>
        </p:nvCxnSpPr>
        <p:spPr>
          <a:xfrm flipH="1">
            <a:off x="2338191" y="4572980"/>
            <a:ext cx="1615892" cy="0"/>
          </a:xfrm>
          <a:prstGeom prst="line">
            <a:avLst/>
          </a:prstGeom>
          <a:ln w="28575">
            <a:solidFill>
              <a:srgbClr val="0049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D20062C-3CAD-40EE-88FE-F0672C5DE4E2}"/>
              </a:ext>
            </a:extLst>
          </p:cNvPr>
          <p:cNvSpPr txBox="1"/>
          <p:nvPr userDrawn="1"/>
        </p:nvSpPr>
        <p:spPr>
          <a:xfrm>
            <a:off x="2253143" y="1246479"/>
            <a:ext cx="3231784" cy="336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587" dirty="0">
                <a:solidFill>
                  <a:srgbClr val="00499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Sumario</a:t>
            </a:r>
            <a:endParaRPr lang="en-US" sz="1587" dirty="0">
              <a:solidFill>
                <a:srgbClr val="00499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987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Diapositiva de título"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DD4ED8F-2446-4A7C-AD0E-DB8FE4F202DD}"/>
              </a:ext>
            </a:extLst>
          </p:cNvPr>
          <p:cNvSpPr/>
          <p:nvPr userDrawn="1"/>
        </p:nvSpPr>
        <p:spPr>
          <a:xfrm>
            <a:off x="5740071" y="-22997"/>
            <a:ext cx="5072859" cy="5782447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381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C8FC3E6-B591-499F-92B3-ED2EDDA6B78A}"/>
              </a:ext>
            </a:extLst>
          </p:cNvPr>
          <p:cNvSpPr/>
          <p:nvPr userDrawn="1"/>
        </p:nvSpPr>
        <p:spPr>
          <a:xfrm>
            <a:off x="1" y="-22998"/>
            <a:ext cx="10812928" cy="161262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381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5603D97E-A915-414F-92BF-B7569DCCD825}"/>
              </a:ext>
            </a:extLst>
          </p:cNvPr>
          <p:cNvSpPr/>
          <p:nvPr userDrawn="1"/>
        </p:nvSpPr>
        <p:spPr>
          <a:xfrm>
            <a:off x="1" y="5598188"/>
            <a:ext cx="10812928" cy="161262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381"/>
          </a:p>
        </p:txBody>
      </p:sp>
      <p:sp>
        <p:nvSpPr>
          <p:cNvPr id="3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6080258" y="2033197"/>
            <a:ext cx="3997203" cy="1958212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3703" b="1">
                <a:solidFill>
                  <a:srgbClr val="00499A"/>
                </a:solidFill>
                <a:latin typeface="adineue PRO Black" panose="020B0A03040702080504" pitchFamily="34" charset="0"/>
              </a:defRPr>
            </a:lvl1pPr>
            <a:lvl2pPr marL="453518" indent="0" algn="ctr">
              <a:buNone/>
              <a:defRPr sz="119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07036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60555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14073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98A9DB7-C40D-4497-B6B8-485E2FDEAB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1" y="298681"/>
            <a:ext cx="1056256" cy="484635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xmlns="" id="{E9E1B2D4-F767-4D39-B727-BB3F8F96C4A9}"/>
              </a:ext>
            </a:extLst>
          </p:cNvPr>
          <p:cNvSpPr/>
          <p:nvPr userDrawn="1"/>
        </p:nvSpPr>
        <p:spPr>
          <a:xfrm>
            <a:off x="9737277" y="1508995"/>
            <a:ext cx="255141" cy="241894"/>
          </a:xfrm>
          <a:prstGeom prst="ellipse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1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C2DE2E3C-44BC-45ED-AAA1-BA1FD13636F0}"/>
              </a:ext>
            </a:extLst>
          </p:cNvPr>
          <p:cNvCxnSpPr>
            <a:cxnSpLocks/>
          </p:cNvCxnSpPr>
          <p:nvPr userDrawn="1"/>
        </p:nvCxnSpPr>
        <p:spPr>
          <a:xfrm flipH="1">
            <a:off x="8376525" y="4129602"/>
            <a:ext cx="1615892" cy="0"/>
          </a:xfrm>
          <a:prstGeom prst="line">
            <a:avLst/>
          </a:prstGeom>
          <a:ln w="57150">
            <a:solidFill>
              <a:srgbClr val="0049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EC9E03A0-2CEF-43E4-93E8-3A427C373BF8}"/>
              </a:ext>
            </a:extLst>
          </p:cNvPr>
          <p:cNvSpPr txBox="1"/>
          <p:nvPr userDrawn="1"/>
        </p:nvSpPr>
        <p:spPr>
          <a:xfrm>
            <a:off x="6400549" y="1451781"/>
            <a:ext cx="3231784" cy="336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587" dirty="0">
                <a:solidFill>
                  <a:srgbClr val="00499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Sumario</a:t>
            </a:r>
            <a:endParaRPr lang="en-US" sz="1587" dirty="0">
              <a:solidFill>
                <a:srgbClr val="00499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73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665" y="1092902"/>
            <a:ext cx="8515240" cy="2395771"/>
          </a:xfrm>
        </p:spPr>
        <p:txBody>
          <a:bodyPr anchor="b">
            <a:normAutofit/>
          </a:bodyPr>
          <a:lstStyle>
            <a:lvl1pPr algn="r">
              <a:defRPr sz="6047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665" y="3540935"/>
            <a:ext cx="8515240" cy="960180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016">
                <a:solidFill>
                  <a:schemeClr val="tx2"/>
                </a:solidFill>
              </a:defRPr>
            </a:lvl1pPr>
            <a:lvl2pPr marL="38395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76791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3pPr>
            <a:lvl4pPr marL="1151870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4pPr>
            <a:lvl5pPr marL="1535826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5pPr>
            <a:lvl6pPr marL="1919783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6pPr>
            <a:lvl7pPr marL="2303739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7pPr>
            <a:lvl8pPr marL="2687696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8pPr>
            <a:lvl9pPr marL="3071652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4530" y="5419649"/>
            <a:ext cx="1437142" cy="3398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9203" y="5419649"/>
            <a:ext cx="6221359" cy="339801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08091" y="5419649"/>
            <a:ext cx="1414007" cy="3398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34F9C3-FEB2-4C72-A47B-17E12B15BEE3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7221068" y="1415635"/>
            <a:ext cx="2901031" cy="3702314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66001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Diapositiva imagenes"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DD4ED8F-2446-4A7C-AD0E-DB8FE4F202DD}"/>
              </a:ext>
            </a:extLst>
          </p:cNvPr>
          <p:cNvSpPr/>
          <p:nvPr userDrawn="1"/>
        </p:nvSpPr>
        <p:spPr>
          <a:xfrm>
            <a:off x="1038731" y="3648974"/>
            <a:ext cx="595327" cy="56441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381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C8FC3E6-B591-499F-92B3-ED2EDDA6B78A}"/>
              </a:ext>
            </a:extLst>
          </p:cNvPr>
          <p:cNvSpPr/>
          <p:nvPr userDrawn="1"/>
        </p:nvSpPr>
        <p:spPr>
          <a:xfrm>
            <a:off x="1" y="-22998"/>
            <a:ext cx="10812928" cy="161262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381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5603D97E-A915-414F-92BF-B7569DCCD825}"/>
              </a:ext>
            </a:extLst>
          </p:cNvPr>
          <p:cNvSpPr/>
          <p:nvPr userDrawn="1"/>
        </p:nvSpPr>
        <p:spPr>
          <a:xfrm>
            <a:off x="1" y="5598188"/>
            <a:ext cx="10812928" cy="161262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381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98A9DB7-C40D-4497-B6B8-485E2FDEAB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1" y="298681"/>
            <a:ext cx="1056256" cy="484635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xmlns="" id="{E9E1B2D4-F767-4D39-B727-BB3F8F96C4A9}"/>
              </a:ext>
            </a:extLst>
          </p:cNvPr>
          <p:cNvSpPr/>
          <p:nvPr userDrawn="1"/>
        </p:nvSpPr>
        <p:spPr>
          <a:xfrm>
            <a:off x="9737277" y="1508995"/>
            <a:ext cx="255141" cy="2418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1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C2DE2E3C-44BC-45ED-AAA1-BA1FD13636F0}"/>
              </a:ext>
            </a:extLst>
          </p:cNvPr>
          <p:cNvCxnSpPr>
            <a:cxnSpLocks/>
          </p:cNvCxnSpPr>
          <p:nvPr userDrawn="1"/>
        </p:nvCxnSpPr>
        <p:spPr>
          <a:xfrm flipH="1">
            <a:off x="8376525" y="4129602"/>
            <a:ext cx="161589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EC9E03A0-2CEF-43E4-93E8-3A427C373BF8}"/>
              </a:ext>
            </a:extLst>
          </p:cNvPr>
          <p:cNvSpPr txBox="1"/>
          <p:nvPr userDrawn="1"/>
        </p:nvSpPr>
        <p:spPr>
          <a:xfrm>
            <a:off x="6400549" y="1451781"/>
            <a:ext cx="3231784" cy="336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587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Sumario</a:t>
            </a:r>
            <a:endParaRPr lang="en-US" sz="1587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xmlns="" id="{DCD92D35-2079-405E-A2B3-F4FC217964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39414" y="1002869"/>
            <a:ext cx="4209356" cy="2646103"/>
          </a:xfrm>
          <a:blipFill>
            <a:blip r:embed="rId3"/>
            <a:stretch>
              <a:fillRect r="-60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Marcador de texto 3">
            <a:extLst>
              <a:ext uri="{FF2B5EF4-FFF2-40B4-BE49-F238E27FC236}">
                <a16:creationId xmlns:a16="http://schemas.microsoft.com/office/drawing/2014/main" xmlns="" id="{942C3A5B-77B9-4967-81F2-8D81FF5184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82" y="4471071"/>
            <a:ext cx="4423127" cy="106948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19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3518" indent="0" algn="ctr">
              <a:buNone/>
              <a:defRPr sz="119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07036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60555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14073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5" name="Marcador de texto 3">
            <a:extLst>
              <a:ext uri="{FF2B5EF4-FFF2-40B4-BE49-F238E27FC236}">
                <a16:creationId xmlns:a16="http://schemas.microsoft.com/office/drawing/2014/main" xmlns="" id="{A259BA1B-8234-4F00-B8D4-EBF7C0DE34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7535" y="3706607"/>
            <a:ext cx="486523" cy="46031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645" b="1">
                <a:solidFill>
                  <a:srgbClr val="00499A"/>
                </a:solidFill>
                <a:latin typeface="adineue PRO Black" panose="020B0A03040702080504" pitchFamily="34" charset="0"/>
              </a:defRPr>
            </a:lvl1pPr>
            <a:lvl2pPr marL="453518" indent="0" algn="ctr">
              <a:buNone/>
              <a:defRPr sz="119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07036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60555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14073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1.</a:t>
            </a:r>
          </a:p>
        </p:txBody>
      </p:sp>
      <p:sp>
        <p:nvSpPr>
          <p:cNvPr id="26" name="Marcador de texto 3">
            <a:extLst>
              <a:ext uri="{FF2B5EF4-FFF2-40B4-BE49-F238E27FC236}">
                <a16:creationId xmlns:a16="http://schemas.microsoft.com/office/drawing/2014/main" xmlns="" id="{88714798-FBC6-40EF-8153-DAB4CCB004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24262" y="3698858"/>
            <a:ext cx="3524508" cy="27120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190" b="1">
                <a:solidFill>
                  <a:srgbClr val="00499A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3518" indent="0" algn="ctr">
              <a:buNone/>
              <a:defRPr sz="119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07036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60555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14073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xmlns="" id="{A67011AF-E043-42F2-B697-A933BC1F54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24262" y="3957202"/>
            <a:ext cx="3524508" cy="27120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58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3518" indent="0" algn="ctr">
              <a:buNone/>
              <a:defRPr sz="119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07036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60555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14073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291A1C49-DB8D-4A36-97F4-E10ED910BA37}"/>
              </a:ext>
            </a:extLst>
          </p:cNvPr>
          <p:cNvSpPr/>
          <p:nvPr userDrawn="1"/>
        </p:nvSpPr>
        <p:spPr>
          <a:xfrm>
            <a:off x="5636043" y="3648974"/>
            <a:ext cx="595327" cy="564419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381"/>
          </a:p>
        </p:txBody>
      </p:sp>
      <p:sp>
        <p:nvSpPr>
          <p:cNvPr id="29" name="Marcador de posición de imagen 18">
            <a:extLst>
              <a:ext uri="{FF2B5EF4-FFF2-40B4-BE49-F238E27FC236}">
                <a16:creationId xmlns:a16="http://schemas.microsoft.com/office/drawing/2014/main" xmlns="" id="{11EDEC65-B92A-4456-A2D6-8A48F75A389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636725" y="1002869"/>
            <a:ext cx="4209356" cy="2646103"/>
          </a:xfrm>
          <a:blipFill>
            <a:blip r:embed="rId4"/>
            <a:stretch>
              <a:fillRect r="-60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Marcador de texto 3">
            <a:extLst>
              <a:ext uri="{FF2B5EF4-FFF2-40B4-BE49-F238E27FC236}">
                <a16:creationId xmlns:a16="http://schemas.microsoft.com/office/drawing/2014/main" xmlns="" id="{E5E22586-E4F1-4998-A71D-AC9F8086489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50994" y="4471071"/>
            <a:ext cx="4423127" cy="106948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19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3518" indent="0" algn="ctr">
              <a:buNone/>
              <a:defRPr sz="119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07036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60555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14073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1" name="Marcador de texto 3">
            <a:extLst>
              <a:ext uri="{FF2B5EF4-FFF2-40B4-BE49-F238E27FC236}">
                <a16:creationId xmlns:a16="http://schemas.microsoft.com/office/drawing/2014/main" xmlns="" id="{BA1394CB-C6AF-4DC7-B488-F24FEBD17B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40071" y="3706607"/>
            <a:ext cx="435169" cy="46031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381" b="1">
                <a:solidFill>
                  <a:srgbClr val="00499A"/>
                </a:solidFill>
                <a:latin typeface="adineue PRO Black" panose="020B0A03040702080504" pitchFamily="34" charset="0"/>
              </a:defRPr>
            </a:lvl1pPr>
            <a:lvl2pPr marL="453518" indent="0" algn="ctr">
              <a:buNone/>
              <a:defRPr sz="119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07036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60555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14073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2.</a:t>
            </a:r>
          </a:p>
        </p:txBody>
      </p:sp>
      <p:sp>
        <p:nvSpPr>
          <p:cNvPr id="32" name="Marcador de texto 3">
            <a:extLst>
              <a:ext uri="{FF2B5EF4-FFF2-40B4-BE49-F238E27FC236}">
                <a16:creationId xmlns:a16="http://schemas.microsoft.com/office/drawing/2014/main" xmlns="" id="{73FD5206-67C7-498D-9DE3-4F2F5F32BF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21574" y="3698858"/>
            <a:ext cx="3524508" cy="27120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190" b="1">
                <a:solidFill>
                  <a:srgbClr val="00499A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3518" indent="0" algn="ctr">
              <a:buNone/>
              <a:defRPr sz="119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07036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60555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14073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3" name="Marcador de texto 3">
            <a:extLst>
              <a:ext uri="{FF2B5EF4-FFF2-40B4-BE49-F238E27FC236}">
                <a16:creationId xmlns:a16="http://schemas.microsoft.com/office/drawing/2014/main" xmlns="" id="{B7976954-4A03-4627-869C-BC2B19B959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21574" y="3957202"/>
            <a:ext cx="3524508" cy="27120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58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453518" indent="0" algn="ctr">
              <a:buNone/>
              <a:defRPr sz="119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07036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60555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14073" indent="0" algn="ctr">
              <a:buNone/>
              <a:defRPr sz="1785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6BF46980-FE0A-42B5-852A-29EA44288E1C}"/>
              </a:ext>
            </a:extLst>
          </p:cNvPr>
          <p:cNvSpPr/>
          <p:nvPr userDrawn="1"/>
        </p:nvSpPr>
        <p:spPr>
          <a:xfrm>
            <a:off x="7819" y="461213"/>
            <a:ext cx="245194" cy="161262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1"/>
          </a:p>
        </p:txBody>
      </p:sp>
    </p:spTree>
    <p:extLst>
      <p:ext uri="{BB962C8B-B14F-4D97-AF65-F5344CB8AC3E}">
        <p14:creationId xmlns:p14="http://schemas.microsoft.com/office/powerpoint/2010/main" val="253313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4974" y="1919816"/>
            <a:ext cx="3939881" cy="30077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0250" y="1919816"/>
            <a:ext cx="3939881" cy="30077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F9C3-FEB2-4C72-A47B-17E12B15BEE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764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74" y="575945"/>
            <a:ext cx="8504813" cy="124788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973" y="1965892"/>
            <a:ext cx="3936514" cy="691934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519" b="0" baseline="0">
                <a:solidFill>
                  <a:schemeClr val="tx2"/>
                </a:solidFill>
              </a:defRPr>
            </a:lvl1pPr>
            <a:lvl2pPr marL="383957" indent="0">
              <a:buNone/>
              <a:defRPr sz="1680" b="1"/>
            </a:lvl2pPr>
            <a:lvl3pPr marL="767913" indent="0">
              <a:buNone/>
              <a:defRPr sz="1512" b="1"/>
            </a:lvl3pPr>
            <a:lvl4pPr marL="1151870" indent="0">
              <a:buNone/>
              <a:defRPr sz="1344" b="1"/>
            </a:lvl4pPr>
            <a:lvl5pPr marL="1535826" indent="0">
              <a:buNone/>
              <a:defRPr sz="1344" b="1"/>
            </a:lvl5pPr>
            <a:lvl6pPr marL="1919783" indent="0">
              <a:buNone/>
              <a:defRPr sz="1344" b="1"/>
            </a:lvl6pPr>
            <a:lvl7pPr marL="2303739" indent="0">
              <a:buNone/>
              <a:defRPr sz="1344" b="1"/>
            </a:lvl7pPr>
            <a:lvl8pPr marL="2687696" indent="0">
              <a:buNone/>
              <a:defRPr sz="1344" b="1"/>
            </a:lvl8pPr>
            <a:lvl9pPr marL="3071652" indent="0">
              <a:buNone/>
              <a:defRPr sz="134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4973" y="2775762"/>
            <a:ext cx="3936514" cy="215176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79905" y="1965892"/>
            <a:ext cx="3936514" cy="691934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519" b="0" baseline="0">
                <a:solidFill>
                  <a:schemeClr val="tx2"/>
                </a:solidFill>
              </a:defRPr>
            </a:lvl1pPr>
            <a:lvl2pPr marL="383957" indent="0">
              <a:buNone/>
              <a:defRPr sz="1680" b="1"/>
            </a:lvl2pPr>
            <a:lvl3pPr marL="767913" indent="0">
              <a:buNone/>
              <a:defRPr sz="1512" b="1"/>
            </a:lvl3pPr>
            <a:lvl4pPr marL="1151870" indent="0">
              <a:buNone/>
              <a:defRPr sz="1344" b="1"/>
            </a:lvl4pPr>
            <a:lvl5pPr marL="1535826" indent="0">
              <a:buNone/>
              <a:defRPr sz="1344" b="1"/>
            </a:lvl5pPr>
            <a:lvl6pPr marL="1919783" indent="0">
              <a:buNone/>
              <a:defRPr sz="1344" b="1"/>
            </a:lvl6pPr>
            <a:lvl7pPr marL="2303739" indent="0">
              <a:buNone/>
              <a:defRPr sz="1344" b="1"/>
            </a:lvl7pPr>
            <a:lvl8pPr marL="2687696" indent="0">
              <a:buNone/>
              <a:defRPr sz="1344" b="1"/>
            </a:lvl8pPr>
            <a:lvl9pPr marL="3071652" indent="0">
              <a:buNone/>
              <a:defRPr sz="134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79905" y="2775762"/>
            <a:ext cx="3936514" cy="215176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F9C3-FEB2-4C72-A47B-17E12B15BEE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4816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F9C3-FEB2-4C72-A47B-17E12B15BEE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860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7/17/2022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F9C3-FEB2-4C72-A47B-17E12B15BEE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5208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16"/>
            <a:ext cx="4697897" cy="57591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36" y="575945"/>
            <a:ext cx="3415425" cy="1812223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031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1628" y="575946"/>
            <a:ext cx="4616899" cy="4346252"/>
          </a:xfrm>
        </p:spPr>
        <p:txBody>
          <a:bodyPr/>
          <a:lstStyle>
            <a:lvl1pPr>
              <a:defRPr sz="1680"/>
            </a:lvl1pPr>
            <a:lvl2pPr>
              <a:defRPr sz="1680"/>
            </a:lvl2pPr>
            <a:lvl3pPr>
              <a:defRPr sz="1512"/>
            </a:lvl3pPr>
            <a:lvl4pPr>
              <a:defRPr sz="1512"/>
            </a:lvl4pPr>
            <a:lvl5pPr>
              <a:defRPr sz="1344"/>
            </a:lvl5pPr>
            <a:lvl6pPr>
              <a:defRPr sz="1344"/>
            </a:lvl6pPr>
            <a:lvl7pPr>
              <a:defRPr sz="1344"/>
            </a:lvl7pPr>
            <a:lvl8pPr>
              <a:defRPr sz="1344"/>
            </a:lvl8pPr>
            <a:lvl9pPr>
              <a:defRPr sz="134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36" y="2398800"/>
            <a:ext cx="3415425" cy="2528729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260"/>
              </a:spcAft>
              <a:buNone/>
              <a:defRPr sz="1344"/>
            </a:lvl1pPr>
            <a:lvl2pPr marL="383957" indent="0">
              <a:buNone/>
              <a:defRPr sz="1176"/>
            </a:lvl2pPr>
            <a:lvl3pPr marL="767913" indent="0">
              <a:buNone/>
              <a:defRPr sz="1008"/>
            </a:lvl3pPr>
            <a:lvl4pPr marL="1151870" indent="0">
              <a:buNone/>
              <a:defRPr sz="840"/>
            </a:lvl4pPr>
            <a:lvl5pPr marL="1535826" indent="0">
              <a:buNone/>
              <a:defRPr sz="840"/>
            </a:lvl5pPr>
            <a:lvl6pPr marL="1919783" indent="0">
              <a:buNone/>
              <a:defRPr sz="840"/>
            </a:lvl6pPr>
            <a:lvl7pPr marL="2303739" indent="0">
              <a:buNone/>
              <a:defRPr sz="840"/>
            </a:lvl7pPr>
            <a:lvl8pPr marL="2687696" indent="0">
              <a:buNone/>
              <a:defRPr sz="840"/>
            </a:lvl8pPr>
            <a:lvl9pPr marL="3071652" indent="0">
              <a:buNone/>
              <a:defRPr sz="84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1236" y="5419649"/>
            <a:ext cx="1067019" cy="3398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7/17/2022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54043" y="5419649"/>
            <a:ext cx="2102619" cy="3398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54558" y="5419649"/>
            <a:ext cx="1414007" cy="3398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34F9C3-FEB2-4C72-A47B-17E12B15BEE3}" type="slidenum">
              <a:rPr lang="es-PE" smtClean="0"/>
              <a:t>‹Nº›</a:t>
            </a:fld>
            <a:endParaRPr lang="es-PE"/>
          </a:p>
        </p:txBody>
      </p:sp>
      <p:sp>
        <p:nvSpPr>
          <p:cNvPr id="9" name="Rectangle 8" title="Divider Bar"/>
          <p:cNvSpPr/>
          <p:nvPr/>
        </p:nvSpPr>
        <p:spPr>
          <a:xfrm>
            <a:off x="4697897" y="316"/>
            <a:ext cx="202496" cy="5759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553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16"/>
            <a:ext cx="4697897" cy="57591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36" y="575945"/>
            <a:ext cx="3415425" cy="1812223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031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00392" y="1"/>
            <a:ext cx="5899371" cy="5759449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383957" indent="0">
              <a:buNone/>
              <a:defRPr sz="1680"/>
            </a:lvl2pPr>
            <a:lvl3pPr marL="767913" indent="0">
              <a:buNone/>
              <a:defRPr sz="1680"/>
            </a:lvl3pPr>
            <a:lvl4pPr marL="1151870" indent="0">
              <a:buNone/>
              <a:defRPr sz="1680"/>
            </a:lvl4pPr>
            <a:lvl5pPr marL="1535826" indent="0">
              <a:buNone/>
              <a:defRPr sz="1680"/>
            </a:lvl5pPr>
            <a:lvl6pPr marL="1919783" indent="0">
              <a:buNone/>
              <a:defRPr sz="1680"/>
            </a:lvl6pPr>
            <a:lvl7pPr marL="2303739" indent="0">
              <a:buNone/>
              <a:defRPr sz="1680"/>
            </a:lvl7pPr>
            <a:lvl8pPr marL="2687696" indent="0">
              <a:buNone/>
              <a:defRPr sz="1680"/>
            </a:lvl8pPr>
            <a:lvl9pPr marL="3071652" indent="0">
              <a:buNone/>
              <a:defRPr sz="168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36" y="2398484"/>
            <a:ext cx="3415425" cy="2529045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260"/>
              </a:spcAft>
              <a:buNone/>
              <a:defRPr sz="1344"/>
            </a:lvl1pPr>
            <a:lvl2pPr marL="383957" indent="0">
              <a:buNone/>
              <a:defRPr sz="1176"/>
            </a:lvl2pPr>
            <a:lvl3pPr marL="767913" indent="0">
              <a:buNone/>
              <a:defRPr sz="1008"/>
            </a:lvl3pPr>
            <a:lvl4pPr marL="1151870" indent="0">
              <a:buNone/>
              <a:defRPr sz="840"/>
            </a:lvl4pPr>
            <a:lvl5pPr marL="1535826" indent="0">
              <a:buNone/>
              <a:defRPr sz="840"/>
            </a:lvl5pPr>
            <a:lvl6pPr marL="1919783" indent="0">
              <a:buNone/>
              <a:defRPr sz="840"/>
            </a:lvl6pPr>
            <a:lvl7pPr marL="2303739" indent="0">
              <a:buNone/>
              <a:defRPr sz="840"/>
            </a:lvl7pPr>
            <a:lvl8pPr marL="2687696" indent="0">
              <a:buNone/>
              <a:defRPr sz="840"/>
            </a:lvl8pPr>
            <a:lvl9pPr marL="3071652" indent="0">
              <a:buNone/>
              <a:defRPr sz="84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1236" y="5419649"/>
            <a:ext cx="1067019" cy="3398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7/17/2022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54043" y="5419649"/>
            <a:ext cx="2102619" cy="3398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54558" y="5419649"/>
            <a:ext cx="1414007" cy="3398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34F9C3-FEB2-4C72-A47B-17E12B15BEE3}" type="slidenum">
              <a:rPr lang="es-PE" smtClean="0"/>
              <a:t>‹Nº›</a:t>
            </a:fld>
            <a:endParaRPr lang="es-PE"/>
          </a:p>
        </p:txBody>
      </p:sp>
      <p:sp>
        <p:nvSpPr>
          <p:cNvPr id="9" name="Rectangle 8" title="Divider Bar"/>
          <p:cNvSpPr/>
          <p:nvPr/>
        </p:nvSpPr>
        <p:spPr>
          <a:xfrm>
            <a:off x="4697897" y="316"/>
            <a:ext cx="202496" cy="5759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7486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4974" y="575945"/>
            <a:ext cx="8504813" cy="12478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974" y="1919817"/>
            <a:ext cx="8504813" cy="3007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1848" y="5419649"/>
            <a:ext cx="1067019" cy="339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8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7/17/2022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63140" y="5419649"/>
            <a:ext cx="5563605" cy="339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8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1019" y="5419649"/>
            <a:ext cx="1414007" cy="339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8" baseline="0">
                <a:solidFill>
                  <a:schemeClr val="tx2"/>
                </a:solidFill>
              </a:defRPr>
            </a:lvl1pPr>
          </a:lstStyle>
          <a:p>
            <a:fld id="{8334F9C3-FEB2-4C72-A47B-17E12B15BEE3}" type="slidenum">
              <a:rPr lang="es-PE" smtClean="0"/>
              <a:t>‹Nº›</a:t>
            </a:fld>
            <a:endParaRPr lang="es-PE"/>
          </a:p>
        </p:txBody>
      </p:sp>
      <p:sp>
        <p:nvSpPr>
          <p:cNvPr id="9" name="Rectangle 8" title="Side bar"/>
          <p:cNvSpPr/>
          <p:nvPr/>
        </p:nvSpPr>
        <p:spPr>
          <a:xfrm>
            <a:off x="423500" y="316"/>
            <a:ext cx="202496" cy="5759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AF03BA11-C58A-4F90-90B5-7BA9F53D58F6}"/>
              </a:ext>
            </a:extLst>
          </p:cNvPr>
          <p:cNvSpPr/>
          <p:nvPr/>
        </p:nvSpPr>
        <p:spPr>
          <a:xfrm>
            <a:off x="1" y="-22998"/>
            <a:ext cx="10812928" cy="161262"/>
          </a:xfrm>
          <a:prstGeom prst="rect">
            <a:avLst/>
          </a:prstGeom>
          <a:solidFill>
            <a:srgbClr val="004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381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EF4B521A-B169-411B-8699-1B5C9158276C}"/>
              </a:ext>
            </a:extLst>
          </p:cNvPr>
          <p:cNvSpPr/>
          <p:nvPr/>
        </p:nvSpPr>
        <p:spPr>
          <a:xfrm>
            <a:off x="1" y="5598188"/>
            <a:ext cx="10812928" cy="161262"/>
          </a:xfrm>
          <a:prstGeom prst="rect">
            <a:avLst/>
          </a:prstGeom>
          <a:solidFill>
            <a:srgbClr val="F9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381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9219C551-36D4-489A-A307-F39EBCC3073D}"/>
              </a:ext>
            </a:extLst>
          </p:cNvPr>
          <p:cNvSpPr/>
          <p:nvPr/>
        </p:nvSpPr>
        <p:spPr>
          <a:xfrm>
            <a:off x="10153643" y="5288494"/>
            <a:ext cx="627120" cy="161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1"/>
          </a:p>
        </p:txBody>
      </p:sp>
    </p:spTree>
    <p:extLst>
      <p:ext uri="{BB962C8B-B14F-4D97-AF65-F5344CB8AC3E}">
        <p14:creationId xmlns:p14="http://schemas.microsoft.com/office/powerpoint/2010/main" val="30787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2" r:id="rId12"/>
    <p:sldLayoutId id="2147483675" r:id="rId13"/>
    <p:sldLayoutId id="2147483685" r:id="rId14"/>
    <p:sldLayoutId id="2147483686" r:id="rId15"/>
    <p:sldLayoutId id="2147483687" r:id="rId16"/>
    <p:sldLayoutId id="2147483692" r:id="rId17"/>
    <p:sldLayoutId id="2147483693" r:id="rId18"/>
    <p:sldLayoutId id="2147483689" r:id="rId19"/>
    <p:sldLayoutId id="2147483690" r:id="rId20"/>
    <p:sldLayoutId id="2147483691" r:id="rId21"/>
    <p:sldLayoutId id="2147483678" r:id="rId22"/>
    <p:sldLayoutId id="2147483679" r:id="rId23"/>
    <p:sldLayoutId id="2147483677" r:id="rId24"/>
    <p:sldLayoutId id="2147483676" r:id="rId25"/>
    <p:sldLayoutId id="2147483682" r:id="rId26"/>
    <p:sldLayoutId id="2147483684" r:id="rId27"/>
    <p:sldLayoutId id="2147483680" r:id="rId28"/>
    <p:sldLayoutId id="2147483681" r:id="rId29"/>
    <p:sldLayoutId id="2147483683" r:id="rId30"/>
  </p:sldLayoutIdLst>
  <p:txStyles>
    <p:titleStyle>
      <a:lvl1pPr algn="l" defTabSz="767913" rtl="0" eaLnBrk="1" latinLnBrk="0" hangingPunct="1">
        <a:lnSpc>
          <a:spcPct val="89000"/>
        </a:lnSpc>
        <a:spcBef>
          <a:spcPct val="0"/>
        </a:spcBef>
        <a:buNone/>
        <a:defRPr sz="3695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524" indent="-322524" algn="l" defTabSz="767913" rtl="0" eaLnBrk="1" latinLnBrk="0" hangingPunct="1">
        <a:lnSpc>
          <a:spcPct val="94000"/>
        </a:lnSpc>
        <a:spcBef>
          <a:spcPts val="840"/>
        </a:spcBef>
        <a:spcAft>
          <a:spcPts val="168"/>
        </a:spcAft>
        <a:buFont typeface="Franklin Gothic Book" panose="020B0503020102020204" pitchFamily="34" charset="0"/>
        <a:buChar char="■"/>
        <a:defRPr sz="168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67913" indent="-322524" algn="l" defTabSz="767913" rtl="0" eaLnBrk="1" latinLnBrk="0" hangingPunct="1">
        <a:lnSpc>
          <a:spcPct val="94000"/>
        </a:lnSpc>
        <a:spcBef>
          <a:spcPts val="420"/>
        </a:spcBef>
        <a:spcAft>
          <a:spcPts val="168"/>
        </a:spcAft>
        <a:buFont typeface="Franklin Gothic Book" panose="020B0503020102020204" pitchFamily="34" charset="0"/>
        <a:buChar char="–"/>
        <a:defRPr sz="168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51870" indent="-322524" algn="l" defTabSz="767913" rtl="0" eaLnBrk="1" latinLnBrk="0" hangingPunct="1">
        <a:lnSpc>
          <a:spcPct val="94000"/>
        </a:lnSpc>
        <a:spcBef>
          <a:spcPts val="420"/>
        </a:spcBef>
        <a:spcAft>
          <a:spcPts val="168"/>
        </a:spcAft>
        <a:buFont typeface="Franklin Gothic Book" panose="020B0503020102020204" pitchFamily="34" charset="0"/>
        <a:buChar char="■"/>
        <a:defRPr sz="1512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535826" indent="-322524" algn="l" defTabSz="767913" rtl="0" eaLnBrk="1" latinLnBrk="0" hangingPunct="1">
        <a:lnSpc>
          <a:spcPct val="94000"/>
        </a:lnSpc>
        <a:spcBef>
          <a:spcPts val="420"/>
        </a:spcBef>
        <a:spcAft>
          <a:spcPts val="168"/>
        </a:spcAft>
        <a:buFont typeface="Franklin Gothic Book" panose="020B0503020102020204" pitchFamily="34" charset="0"/>
        <a:buChar char="–"/>
        <a:defRPr sz="1512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919783" indent="-322524" algn="l" defTabSz="767913" rtl="0" eaLnBrk="1" latinLnBrk="0" hangingPunct="1">
        <a:lnSpc>
          <a:spcPct val="94000"/>
        </a:lnSpc>
        <a:spcBef>
          <a:spcPts val="420"/>
        </a:spcBef>
        <a:spcAft>
          <a:spcPts val="168"/>
        </a:spcAft>
        <a:buFont typeface="Franklin Gothic Book" panose="020B0503020102020204" pitchFamily="34" charset="0"/>
        <a:buChar char="■"/>
        <a:defRPr sz="1344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303739" indent="-322524" algn="l" defTabSz="767913" rtl="0" eaLnBrk="1" latinLnBrk="0" hangingPunct="1">
        <a:lnSpc>
          <a:spcPct val="94000"/>
        </a:lnSpc>
        <a:spcBef>
          <a:spcPts val="420"/>
        </a:spcBef>
        <a:spcAft>
          <a:spcPts val="168"/>
        </a:spcAft>
        <a:buFont typeface="Franklin Gothic Book" panose="020B0503020102020204" pitchFamily="34" charset="0"/>
        <a:buChar char="–"/>
        <a:defRPr sz="1344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687696" indent="-322524" algn="l" defTabSz="767913" rtl="0" eaLnBrk="1" latinLnBrk="0" hangingPunct="1">
        <a:lnSpc>
          <a:spcPct val="94000"/>
        </a:lnSpc>
        <a:spcBef>
          <a:spcPts val="420"/>
        </a:spcBef>
        <a:spcAft>
          <a:spcPts val="168"/>
        </a:spcAft>
        <a:buFont typeface="Franklin Gothic Book" panose="020B0503020102020204" pitchFamily="34" charset="0"/>
        <a:buChar char="■"/>
        <a:defRPr sz="1176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071652" indent="-322524" algn="l" defTabSz="767913" rtl="0" eaLnBrk="1" latinLnBrk="0" hangingPunct="1">
        <a:lnSpc>
          <a:spcPct val="94000"/>
        </a:lnSpc>
        <a:spcBef>
          <a:spcPts val="420"/>
        </a:spcBef>
        <a:spcAft>
          <a:spcPts val="168"/>
        </a:spcAft>
        <a:buFont typeface="Franklin Gothic Book" panose="020B0503020102020204" pitchFamily="34" charset="0"/>
        <a:buChar char="–"/>
        <a:defRPr sz="1176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455609" indent="-322524" algn="l" defTabSz="767913" rtl="0" eaLnBrk="1" latinLnBrk="0" hangingPunct="1">
        <a:lnSpc>
          <a:spcPct val="94000"/>
        </a:lnSpc>
        <a:spcBef>
          <a:spcPts val="420"/>
        </a:spcBef>
        <a:spcAft>
          <a:spcPts val="168"/>
        </a:spcAft>
        <a:buFont typeface="Franklin Gothic Book" panose="020B0503020102020204" pitchFamily="34" charset="0"/>
        <a:buChar char="■"/>
        <a:defRPr sz="1176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383957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67913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151870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535826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1919783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6pPr>
      <a:lvl7pPr marL="2303739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7pPr>
      <a:lvl8pPr marL="2687696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8pPr>
      <a:lvl9pPr marL="3071652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4294967295" orient="horz" pos="136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696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orient="horz" pos="1512">
          <p15:clr>
            <a:srgbClr val="F26B43"/>
          </p15:clr>
        </p15:guide>
        <p15:guide id="0" pos="6912" userDrawn="1">
          <p15:clr>
            <a:srgbClr val="F26B43"/>
          </p15:clr>
        </p15:guide>
        <p15:guide id="0" pos="936" userDrawn="1">
          <p15:clr>
            <a:srgbClr val="F26B43"/>
          </p15:clr>
        </p15:guide>
        <p15:guide id="0" pos="864" userDrawn="1">
          <p15:clr>
            <a:srgbClr val="F26B43"/>
          </p15:clr>
        </p15:guide>
        <p15:guide id="0" orient="horz" pos="1532" userDrawn="1">
          <p15:clr>
            <a:srgbClr val="F26B43"/>
          </p15:clr>
        </p15:guide>
        <p15:guide id="0" orient="horz" pos="1612" userDrawn="1">
          <p15:clr>
            <a:srgbClr val="F26B43"/>
          </p15:clr>
        </p15:guide>
        <p15:guide id="0" orient="horz" pos="4139" userDrawn="1">
          <p15:clr>
            <a:srgbClr val="F26B43"/>
          </p15:clr>
        </p15:guide>
        <p15:guide id="0" orient="horz" pos="484" userDrawn="1">
          <p15:clr>
            <a:srgbClr val="F26B43"/>
          </p15:clr>
        </p15:guide>
        <p15:guide id="0" orient="horz" pos="1693" userDrawn="1">
          <p15:clr>
            <a:srgbClr val="F26B43"/>
          </p15:clr>
        </p15:guide>
        <p15:guide id="0" pos="8164" userDrawn="1">
          <p15:clr>
            <a:srgbClr val="F26B43"/>
          </p15:clr>
        </p15:guide>
        <p15:guide id="0" pos="1105" userDrawn="1">
          <p15:clr>
            <a:srgbClr val="F26B43"/>
          </p15:clr>
        </p15:guide>
        <p15:guide id="0" pos="10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sitorio.senamhi.gob.pe/handle/20.500.12542/425" TargetMode="External"/><Relationship Id="rId2" Type="http://schemas.openxmlformats.org/officeDocument/2006/relationships/hyperlink" Target="https://repositorio.senamhi.gob.pe/handle/20.500.12542/1570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repositorio.senamhi.gob.pe/handle/20.500.12542/390" TargetMode="External"/><Relationship Id="rId5" Type="http://schemas.openxmlformats.org/officeDocument/2006/relationships/hyperlink" Target="https://senamhipe-my.sharepoint.com/:b:/g/personal/yescajadillo_senamhi_gob_pe/EXteksR3FWxHtFqvKjtyX94BrtbXE8kKzY7ITpbwBHjOCw?e=s8q2Lm" TargetMode="External"/><Relationship Id="rId4" Type="http://schemas.openxmlformats.org/officeDocument/2006/relationships/hyperlink" Target="https://repositorio.senamhi.gob.pe/handle/20.500.12542/8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19361" y="4031853"/>
            <a:ext cx="1080120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2 Rectángulo"/>
          <p:cNvSpPr/>
          <p:nvPr/>
        </p:nvSpPr>
        <p:spPr>
          <a:xfrm>
            <a:off x="141767" y="575469"/>
            <a:ext cx="998304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400" dirty="0" smtClean="0"/>
              <a:t>Pronóstico </a:t>
            </a:r>
            <a:r>
              <a:rPr lang="es-PE" sz="1400" dirty="0"/>
              <a:t>de sequías meteorológicas para el departamento de Puno</a:t>
            </a:r>
            <a:r>
              <a:rPr lang="es-PE" sz="1400" dirty="0" smtClean="0"/>
              <a:t>.</a:t>
            </a:r>
          </a:p>
          <a:p>
            <a:r>
              <a:rPr lang="es-ES" sz="1400" dirty="0"/>
              <a:t>	(</a:t>
            </a:r>
            <a:r>
              <a:rPr lang="es-ES" sz="1400" dirty="0">
                <a:hlinkClick r:id="rId2"/>
              </a:rPr>
              <a:t>https://</a:t>
            </a:r>
            <a:r>
              <a:rPr lang="es-ES" sz="1400" dirty="0" smtClean="0">
                <a:hlinkClick r:id="rId2"/>
              </a:rPr>
              <a:t>repositorio.senamhi.gob.pe/handle/20.500.12542/1570</a:t>
            </a:r>
            <a:r>
              <a:rPr lang="es-ES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 combined view on precipitation and temperature climatology and trends in the southern Andes of Peru.</a:t>
            </a:r>
          </a:p>
          <a:p>
            <a:r>
              <a:rPr lang="en-US" sz="1400" dirty="0"/>
              <a:t>	(</a:t>
            </a:r>
            <a:r>
              <a:rPr lang="en-US" sz="1400" dirty="0">
                <a:hlinkClick r:id="rId3"/>
              </a:rPr>
              <a:t>https://repositorio.senamhi.gob.pe/handle/20.500.12542/425</a:t>
            </a:r>
            <a:r>
              <a:rPr lang="en-US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Summertime precipitation deficits in the southern Peruvian highlands since 1964.</a:t>
            </a:r>
          </a:p>
          <a:p>
            <a:pPr lvl="2"/>
            <a:r>
              <a:rPr lang="en-US" sz="1400" dirty="0"/>
              <a:t>(</a:t>
            </a:r>
            <a:r>
              <a:rPr lang="en-US" sz="1400" dirty="0">
                <a:hlinkClick r:id="rId4"/>
              </a:rPr>
              <a:t>https://repositorio.senamhi.gob.pe/handle/20.500.12542/89</a:t>
            </a:r>
            <a:r>
              <a:rPr lang="en-US" sz="14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Evaluación de la </a:t>
            </a:r>
            <a:r>
              <a:rPr lang="es-ES" sz="1400" dirty="0" err="1"/>
              <a:t>Predictabilidad</a:t>
            </a:r>
            <a:r>
              <a:rPr lang="es-ES" sz="1400" dirty="0"/>
              <a:t> a Nivel nacional para la Estación de Verano</a:t>
            </a:r>
          </a:p>
          <a:p>
            <a:pPr lvl="2"/>
            <a:r>
              <a:rPr lang="es-ES" sz="1400" dirty="0"/>
              <a:t>(</a:t>
            </a:r>
            <a:r>
              <a:rPr lang="es-ES" sz="1050" dirty="0">
                <a:hlinkClick r:id="rId5"/>
              </a:rPr>
              <a:t>https://senamhipe-my.sharepoint.com/:b:/g/personal/yescajadillo_senamhi_gob_pe/EXteksR3FWxHtFqvKjtyX94BrtbXE8kKzY7ITpbwBHjOCw?e=s8q2Lm</a:t>
            </a:r>
            <a:r>
              <a:rPr lang="es-ES" sz="1400" dirty="0" smtClean="0"/>
              <a:t>).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Influencia </a:t>
            </a:r>
            <a:r>
              <a:rPr lang="es-ES" sz="1400" dirty="0"/>
              <a:t>de la niña </a:t>
            </a:r>
            <a:r>
              <a:rPr lang="es-ES" sz="1400" dirty="0" err="1"/>
              <a:t>Modoki</a:t>
            </a:r>
            <a:r>
              <a:rPr lang="es-ES" sz="1400" dirty="0"/>
              <a:t> en las lluvias de otoño sobre el Ecuador y el norte del Perú 	(</a:t>
            </a:r>
            <a:r>
              <a:rPr lang="es-ES" sz="1400" dirty="0">
                <a:hlinkClick r:id="rId6"/>
              </a:rPr>
              <a:t>https://repositorio.senamhi.gob.pe/handle/20.500.12542/390</a:t>
            </a:r>
            <a:r>
              <a:rPr lang="es-ES" sz="1400" dirty="0" smtClean="0"/>
              <a:t>)</a:t>
            </a:r>
          </a:p>
          <a:p>
            <a:endParaRPr lang="en-US" sz="1400" dirty="0"/>
          </a:p>
          <a:p>
            <a:endParaRPr lang="es-E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 smtClean="0"/>
          </a:p>
          <a:p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66718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7287</TotalTime>
  <Words>10</Words>
  <Application>Microsoft Office PowerPoint</Application>
  <PresentationFormat>Personalizado</PresentationFormat>
  <Paragraphs>11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Crop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Dgm</dc:creator>
  <cp:lastModifiedBy>usuario</cp:lastModifiedBy>
  <cp:revision>336</cp:revision>
  <dcterms:created xsi:type="dcterms:W3CDTF">2019-09-27T11:18:44Z</dcterms:created>
  <dcterms:modified xsi:type="dcterms:W3CDTF">2022-07-18T00:45:06Z</dcterms:modified>
</cp:coreProperties>
</file>