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AE858A-01DB-8FCB-0D12-04532061B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E54B68-4FD6-F4C8-A4D2-9213F4219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688203-FA0A-047F-DABC-8E91C1E97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8B0-FC61-4698-99CA-34851F21DFE2}" type="datetimeFigureOut">
              <a:rPr lang="es-PE" smtClean="0"/>
              <a:t>30/10/2022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AC461F-3002-6E68-AB7B-4F51A5692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A0FBCE-8918-BA52-E533-996D6ACDF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629C-DAB1-4CE2-93D2-E26F1FB456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3593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5C17A-1136-554B-443E-DFF584F2C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4580C9-C422-C607-59A0-DF81F69D1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0AEC27-1EF2-9288-A2E9-A8FE96B25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8B0-FC61-4698-99CA-34851F21DFE2}" type="datetimeFigureOut">
              <a:rPr lang="es-PE" smtClean="0"/>
              <a:t>30/10/2022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DC1ED6-88BF-BEA8-8FED-5395F10C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B442C1-7989-D78A-8008-B403FD31D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629C-DAB1-4CE2-93D2-E26F1FB456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538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C0F92DB-5F95-509A-4B3E-3B4712F5D3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4F84C4-BD89-117E-350C-22C3E888B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0EE83B-A329-A350-77BD-4A8756590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8B0-FC61-4698-99CA-34851F21DFE2}" type="datetimeFigureOut">
              <a:rPr lang="es-PE" smtClean="0"/>
              <a:t>30/10/2022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621800-9E1A-6B2F-C011-224897B2D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FBC141-75DD-CD2B-152A-CD74626B0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629C-DAB1-4CE2-93D2-E26F1FB456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2875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70F304-97FB-CE86-B4C3-66D441EC8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1CC267-6FB2-4D7B-BB50-30D266A68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702E77-CEAE-61EA-A1DD-9C193B85A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8B0-FC61-4698-99CA-34851F21DFE2}" type="datetimeFigureOut">
              <a:rPr lang="es-PE" smtClean="0"/>
              <a:t>30/10/2022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23D1E5-F7EE-71D7-21D1-3BA2C1D73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373E92-2708-3C49-D25B-C5E8A9FF9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629C-DAB1-4CE2-93D2-E26F1FB456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90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882EEF-FA87-44EA-7995-AFBA2DFF8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71FCE8-6D55-0A14-B63C-93F5FE6F4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E5D925-E24D-1D60-E668-25EF2E3E4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8B0-FC61-4698-99CA-34851F21DFE2}" type="datetimeFigureOut">
              <a:rPr lang="es-PE" smtClean="0"/>
              <a:t>30/10/2022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D8B581-3B2C-B27C-2F2C-518E298DE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D4F927-2ECB-A527-DF17-978882FB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629C-DAB1-4CE2-93D2-E26F1FB456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741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FA7946-67F6-AD8F-2BD0-860DCA0E0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38B793-2009-0B75-0084-905BDCF4A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31E122-765E-3F14-8BEE-759B0C5B8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B05A8C-4AFB-7D63-6219-5A0A6181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8B0-FC61-4698-99CA-34851F21DFE2}" type="datetimeFigureOut">
              <a:rPr lang="es-PE" smtClean="0"/>
              <a:t>30/10/2022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F57077-E695-981A-228C-AB8DB2F10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BECB20-0A96-257B-917F-B763DBF3C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629C-DAB1-4CE2-93D2-E26F1FB456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9421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F8B620-120B-FF30-C17A-B9CDD448C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2660CC-DAF8-016F-06A1-9284CEE01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2678AE-7013-3C3F-BA62-474836EA9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1E6C28-288D-0AD6-8D17-FC79198358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6CE937-50DB-2F21-81A1-9C35C5E6AE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0D48046-18C7-30A9-9DC9-D38919AA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8B0-FC61-4698-99CA-34851F21DFE2}" type="datetimeFigureOut">
              <a:rPr lang="es-PE" smtClean="0"/>
              <a:t>30/10/2022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0E88A9B-8578-CB2B-6870-560FF0B15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491E056-9C95-B9A5-2853-46442DED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629C-DAB1-4CE2-93D2-E26F1FB456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140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7DB9C-46BB-12C1-4100-0FBC23349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099A3AD-5803-1EDA-97EA-AB37906E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8B0-FC61-4698-99CA-34851F21DFE2}" type="datetimeFigureOut">
              <a:rPr lang="es-PE" smtClean="0"/>
              <a:t>30/10/2022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274C80-4252-A858-DCBB-13B862671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1DF4099-DEB8-09E0-0AE4-C609B8FA0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629C-DAB1-4CE2-93D2-E26F1FB456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2789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F9865E9-4E8E-E02A-48EA-D58F5B0D6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8B0-FC61-4698-99CA-34851F21DFE2}" type="datetimeFigureOut">
              <a:rPr lang="es-PE" smtClean="0"/>
              <a:t>30/10/2022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E40ED15-F65A-AFA7-AF33-4F7F2041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DF66CAE-8E2B-2C7D-C736-31B8D4DFB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629C-DAB1-4CE2-93D2-E26F1FB456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8127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752CC-69A3-75CF-A1A7-0EE896C1C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1D368B-65D6-1A12-2C0A-534128F87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58F3CA9-2FAA-667B-98A4-869328646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5260A7-9169-5535-415B-9A13D422E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8B0-FC61-4698-99CA-34851F21DFE2}" type="datetimeFigureOut">
              <a:rPr lang="es-PE" smtClean="0"/>
              <a:t>30/10/2022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C66B8F-2B53-A1DD-678D-33D851F44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FFE220-8F6C-2700-2C3D-C22369F6D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629C-DAB1-4CE2-93D2-E26F1FB456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9656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753D27-944C-1218-6C36-8FD9FEAFB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DA8D6A1-63A0-9DE9-8A6A-3B85741B08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15F1D1-37B2-531E-405F-070EEFEF7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264324-F7A8-DBC4-112B-067802782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8B0-FC61-4698-99CA-34851F21DFE2}" type="datetimeFigureOut">
              <a:rPr lang="es-PE" smtClean="0"/>
              <a:t>30/10/2022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05873B-C23A-99A1-6702-8264F6A07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BA2668-F41D-49EE-B82E-405A8527E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629C-DAB1-4CE2-93D2-E26F1FB456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9996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D2BB315-BB7C-0B6A-4740-3772498BD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1BE330-1009-94ED-40AB-6DEA10173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2B76A9-0EB4-D587-E59A-E6B909F517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FE8B0-FC61-4698-99CA-34851F21DFE2}" type="datetimeFigureOut">
              <a:rPr lang="es-PE" smtClean="0"/>
              <a:t>30/10/2022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140FA1-8633-D741-6966-867F9B1053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4ADE13-EB8B-1FDA-E6A7-E26375780B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4629C-DAB1-4CE2-93D2-E26F1FB456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5637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0C33817-544A-6F24-120C-E7AF94B7A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938" y="1391478"/>
            <a:ext cx="9307848" cy="342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F66FA79-710B-6C2B-A4A3-7DD4DCBFD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662" y="1759226"/>
            <a:ext cx="9210675" cy="48768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F0AAC88-2CAA-1000-018B-7DA0C3635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0662" y="221974"/>
            <a:ext cx="569595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05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DEE7A53-91E7-FB2E-4672-3E2AECF16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187" y="471487"/>
            <a:ext cx="7667625" cy="591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917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96309-20C6-8F6B-080C-FBA98E542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EA3814-E53D-2803-293D-5936A10A3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99A2010-24AE-68FA-DE44-73064C8C34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548" y="2027582"/>
            <a:ext cx="9430903" cy="215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7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Kris Milagros Correa Marrou (DMA - SPC)</dc:creator>
  <cp:lastModifiedBy>Kris Milagros Correa Marrou (DMA - SPC)</cp:lastModifiedBy>
  <cp:revision>2</cp:revision>
  <dcterms:created xsi:type="dcterms:W3CDTF">2022-10-31T01:33:38Z</dcterms:created>
  <dcterms:modified xsi:type="dcterms:W3CDTF">2022-10-31T02:11:43Z</dcterms:modified>
</cp:coreProperties>
</file>